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ECFF66-97A8-479B-AF0C-A19AFF6B0E33}" type="datetimeFigureOut">
              <a:rPr lang="es-ES" smtClean="0"/>
              <a:pPr/>
              <a:t>23/10/2014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942A63-92CE-45EA-AF1F-821451FE9C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daencuadro.blogspot.com.es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ck9536" TargetMode="External"/><Relationship Id="rId5" Type="http://schemas.openxmlformats.org/officeDocument/2006/relationships/hyperlink" Target="mailto:jick.el.anime@gmail.com" TargetMode="External"/><Relationship Id="rId4" Type="http://schemas.openxmlformats.org/officeDocument/2006/relationships/hyperlink" Target="https://twitter.com/Jick_el_ani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</a:t>
            </a:r>
            <a:br>
              <a:rPr lang="es-ES" dirty="0" smtClean="0"/>
            </a:br>
            <a:r>
              <a:rPr lang="es-ES" dirty="0" smtClean="0"/>
              <a:t>Presentación práctica 1</a:t>
            </a:r>
            <a:br>
              <a:rPr lang="es-ES" dirty="0" smtClean="0"/>
            </a:br>
            <a:r>
              <a:rPr lang="es-ES" dirty="0" smtClean="0"/>
              <a:t>Movimiento 15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Julio Rodríguez Martínez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0" y="1556792"/>
            <a:ext cx="3744416" cy="4917160"/>
          </a:xfrm>
        </p:spPr>
        <p:txBody>
          <a:bodyPr/>
          <a:lstStyle/>
          <a:p>
            <a:r>
              <a:rPr lang="es-ES" dirty="0" smtClean="0"/>
              <a:t>Calculamos a o cateto opuesto. </a:t>
            </a:r>
          </a:p>
          <a:p>
            <a:endParaRPr lang="es-ES" dirty="0" smtClean="0"/>
          </a:p>
          <a:p>
            <a:r>
              <a:rPr lang="es-ES" dirty="0" smtClean="0"/>
              <a:t>a=</a:t>
            </a:r>
            <a:r>
              <a:rPr lang="es-ES" dirty="0" err="1" smtClean="0"/>
              <a:t>sen</a:t>
            </a:r>
            <a:r>
              <a:rPr lang="es-ES" dirty="0" smtClean="0"/>
              <a:t> </a:t>
            </a:r>
            <a:r>
              <a:rPr lang="el-GR" dirty="0" smtClean="0"/>
              <a:t>β </a:t>
            </a:r>
            <a:r>
              <a:rPr lang="es-ES" dirty="0" smtClean="0"/>
              <a:t>* h </a:t>
            </a:r>
          </a:p>
          <a:p>
            <a:endParaRPr lang="es-ES" dirty="0" smtClean="0"/>
          </a:p>
          <a:p>
            <a:r>
              <a:rPr lang="es-ES" dirty="0" smtClean="0"/>
              <a:t>Calculado a podemos saber cuanto sube el pie. Según el ángulo dado. 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Picture 3" descr="C:\Users\Jick-PC\Desktop\Julio\Trabajo\Universidad\ICC\NPI\Teoría\movimiento ampli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4536504" cy="2802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16632"/>
            <a:ext cx="2411536" cy="1880259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plano espacial no es el que sale en el guión de prácticas.</a:t>
            </a:r>
          </a:p>
          <a:p>
            <a:r>
              <a:rPr lang="es-ES" dirty="0" smtClean="0"/>
              <a:t>Con </a:t>
            </a:r>
            <a:r>
              <a:rPr lang="es-ES" dirty="0" smtClean="0"/>
              <a:t>respecto a la parte de brazos cruzados. </a:t>
            </a:r>
          </a:p>
          <a:p>
            <a:pPr lvl="1"/>
            <a:r>
              <a:rPr lang="es-ES" dirty="0" smtClean="0"/>
              <a:t>Considero que debería de darse un poco más de error ya que la detección no es demasiado fina.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 respecto a la parte de pie hacia </a:t>
            </a:r>
            <a:r>
              <a:rPr lang="es-ES" dirty="0" smtClean="0"/>
              <a:t>atrás</a:t>
            </a:r>
            <a:endParaRPr lang="es-ES" dirty="0" smtClean="0"/>
          </a:p>
          <a:p>
            <a:pPr lvl="1"/>
            <a:r>
              <a:rPr lang="es-ES" dirty="0" smtClean="0"/>
              <a:t>No puedo decir aún mucho sobre la implementación pero considero que será un poco delicada y no estoy seguro al 100% de que la solución que propongo llegue a funcionar correctamente.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Créditos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 descr="C:\Users\Jick-PC\Desktop\Julio\Trabajo\Universidad\ICC\NPI\Teoría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5157328" cy="3816424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457256" cy="4629128"/>
          </a:xfrm>
        </p:spPr>
        <p:txBody>
          <a:bodyPr/>
          <a:lstStyle/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r>
              <a:rPr lang="es-ES" b="1" dirty="0" smtClean="0"/>
              <a:t>Julio Rodríguez Martínez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http://vidaencuadro.blogspot.com.es/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4"/>
              </a:rPr>
              <a:t>@</a:t>
            </a:r>
            <a:r>
              <a:rPr lang="es-ES" dirty="0" err="1" smtClean="0">
                <a:hlinkClick r:id="rId4"/>
              </a:rPr>
              <a:t>jick_el_anime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5"/>
              </a:rPr>
              <a:t>jick.el.anime@gmail.com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6"/>
              </a:rPr>
              <a:t>https://github.com/Jick9536</a:t>
            </a:r>
            <a:endParaRPr lang="es-ES" dirty="0"/>
          </a:p>
        </p:txBody>
      </p:sp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04664"/>
            <a:ext cx="2411536" cy="1880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6808" y="485800"/>
            <a:ext cx="7467600" cy="1143000"/>
          </a:xfrm>
        </p:spPr>
        <p:txBody>
          <a:bodyPr/>
          <a:lstStyle/>
          <a:p>
            <a:pPr algn="r"/>
            <a:r>
              <a:rPr lang="es-ES" dirty="0" smtClean="0"/>
              <a:t>Movimiento 15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026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2780953" cy="2168291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09600" y="2276872"/>
            <a:ext cx="7467600" cy="4349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83568" y="2492896"/>
            <a:ext cx="7467600" cy="31253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 smtClean="0"/>
              <a:t>En pie con pierna derecha hacia atrás (plano -XZ) y brazos en cruz. El ángulo de la pierna debe ser un parámetro de entrada.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Resolución propuesta Para el movimiento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Este movimiento se puede </a:t>
            </a:r>
            <a:r>
              <a:rPr lang="es-ES" dirty="0" err="1" smtClean="0"/>
              <a:t>subdivir</a:t>
            </a:r>
            <a:r>
              <a:rPr lang="es-ES" dirty="0" smtClean="0"/>
              <a:t> en dos movimientos. </a:t>
            </a:r>
          </a:p>
          <a:p>
            <a:pPr lvl="1"/>
            <a:r>
              <a:rPr lang="es-ES" dirty="0" smtClean="0"/>
              <a:t>1. Poner los brazos en cruz</a:t>
            </a:r>
          </a:p>
          <a:p>
            <a:pPr lvl="1"/>
            <a:r>
              <a:rPr lang="es-ES" dirty="0" smtClean="0"/>
              <a:t>2. Doblar la pierna izquierda hacia atrás con un ángulo proporcionado</a:t>
            </a:r>
          </a:p>
          <a:p>
            <a:endParaRPr lang="es-ES" dirty="0" smtClean="0"/>
          </a:p>
          <a:p>
            <a:r>
              <a:rPr lang="es-ES" dirty="0" smtClean="0"/>
              <a:t>La solución concitara en que se den esas dos condiciones en un momento concreto</a:t>
            </a:r>
            <a:endParaRPr lang="es-ES" dirty="0"/>
          </a:p>
        </p:txBody>
      </p:sp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725144"/>
            <a:ext cx="2411536" cy="1880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propuesta para detectar los brazos en cruz.</a:t>
            </a:r>
            <a:endParaRPr lang="es-ES" dirty="0"/>
          </a:p>
        </p:txBody>
      </p:sp>
      <p:pic>
        <p:nvPicPr>
          <p:cNvPr id="2050" name="Picture 2" descr="C:\Users\Jick-PC\Desktop\Julio\Trabajo\Universidad\ICC\NPI\Teoría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251848" cy="4626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propuesta para detectar los brazos en cruz (II)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5445224"/>
            <a:ext cx="7992888" cy="100811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Teniendo en cuenta los punto marcados tomando como referencia los puntos </a:t>
            </a:r>
            <a:r>
              <a:rPr lang="es-ES" sz="2000" dirty="0" err="1" smtClean="0"/>
              <a:t>shoulder</a:t>
            </a:r>
            <a:r>
              <a:rPr lang="es-ES" sz="2000" dirty="0" smtClean="0"/>
              <a:t>. Comprobar que los </a:t>
            </a:r>
            <a:r>
              <a:rPr lang="es-ES" sz="2000" dirty="0" err="1" smtClean="0"/>
              <a:t>elbow</a:t>
            </a:r>
            <a:r>
              <a:rPr lang="es-ES" sz="2000" dirty="0" smtClean="0"/>
              <a:t> y </a:t>
            </a:r>
            <a:r>
              <a:rPr lang="es-ES" sz="2000" dirty="0" err="1" smtClean="0"/>
              <a:t>wrist</a:t>
            </a:r>
            <a:r>
              <a:rPr lang="es-ES" sz="2000" dirty="0" smtClean="0"/>
              <a:t> </a:t>
            </a:r>
            <a:r>
              <a:rPr lang="es-ES" sz="2000" dirty="0" err="1" smtClean="0"/>
              <a:t>estan</a:t>
            </a:r>
            <a:r>
              <a:rPr lang="es-ES" sz="2000" dirty="0" smtClean="0"/>
              <a:t> en la misma posición y con un margen de error del 5%</a:t>
            </a:r>
            <a:endParaRPr lang="es-ES" sz="2000" dirty="0"/>
          </a:p>
        </p:txBody>
      </p:sp>
      <p:pic>
        <p:nvPicPr>
          <p:cNvPr id="3074" name="Picture 2" descr="C:\Users\Jick-PC\Desktop\Julio\Trabajo\Universidad\ICC\NPI\Teoría\sol cru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7920880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836712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</a:t>
            </a:r>
            <a:endParaRPr lang="es-ES" dirty="0"/>
          </a:p>
        </p:txBody>
      </p:sp>
      <p:pic>
        <p:nvPicPr>
          <p:cNvPr id="4099" name="Picture 3" descr="C:\Users\Jick-PC\Desktop\Julio\Trabajo\Universidad\ICC\NPI\Teoría\posición incial pie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5040560" cy="5034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052736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(II)</a:t>
            </a:r>
            <a:endParaRPr lang="es-ES" dirty="0"/>
          </a:p>
        </p:txBody>
      </p:sp>
      <p:pic>
        <p:nvPicPr>
          <p:cNvPr id="5122" name="Picture 2" descr="C:\Users\Jick-PC\Desktop\Julio\Trabajo\Universidad\ICC\NPI\Teoría\posición incial pierna dobla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4824536" cy="4939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052736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(III)</a:t>
            </a:r>
            <a:endParaRPr lang="es-ES" dirty="0"/>
          </a:p>
        </p:txBody>
      </p:sp>
      <p:pic>
        <p:nvPicPr>
          <p:cNvPr id="6146" name="Picture 2" descr="C:\Users\Jick-PC\Desktop\Julio\Trabajo\Universidad\ICC\NPI\Teoría\posición pi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84784"/>
            <a:ext cx="4988122" cy="4955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(IV)</a:t>
            </a:r>
            <a:endParaRPr lang="es-ES" dirty="0"/>
          </a:p>
        </p:txBody>
      </p:sp>
      <p:pic>
        <p:nvPicPr>
          <p:cNvPr id="7170" name="Picture 2" descr="C:\Users\Jick-PC\Desktop\Julio\Trabajo\Universidad\ICC\NPI\Teoría\posición pi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532220" cy="4175272"/>
          </a:xfrm>
          <a:prstGeom prst="rect">
            <a:avLst/>
          </a:prstGeom>
          <a:noFill/>
        </p:spPr>
      </p:pic>
      <p:pic>
        <p:nvPicPr>
          <p:cNvPr id="7171" name="Picture 3" descr="C:\Users\Jick-PC\Desktop\Julio\Trabajo\Universidad\ICC\NPI\Teoría\movimiento amplia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7" y="1340768"/>
            <a:ext cx="4536504" cy="280235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788024" y="450912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Calculamos el Angulo </a:t>
            </a:r>
            <a:r>
              <a:rPr lang="el-GR" dirty="0" smtClean="0"/>
              <a:t>β.</a:t>
            </a:r>
          </a:p>
          <a:p>
            <a:r>
              <a:rPr lang="el-GR" dirty="0" smtClean="0"/>
              <a:t>α</a:t>
            </a:r>
            <a:r>
              <a:rPr lang="es-ES" dirty="0" smtClean="0"/>
              <a:t> +</a:t>
            </a:r>
            <a:r>
              <a:rPr lang="el-GR" dirty="0" smtClean="0"/>
              <a:t> β</a:t>
            </a:r>
            <a:r>
              <a:rPr lang="es-ES" dirty="0" smtClean="0"/>
              <a:t> +</a:t>
            </a:r>
            <a:r>
              <a:rPr lang="el-GR" dirty="0" smtClean="0"/>
              <a:t> ο = 180</a:t>
            </a:r>
            <a:r>
              <a:rPr lang="es-ES" dirty="0" smtClean="0"/>
              <a:t>º.</a:t>
            </a:r>
          </a:p>
          <a:p>
            <a:endParaRPr lang="es-ES" dirty="0"/>
          </a:p>
          <a:p>
            <a:r>
              <a:rPr lang="el-GR" dirty="0" smtClean="0"/>
              <a:t>α </a:t>
            </a:r>
            <a:r>
              <a:rPr lang="es-ES" dirty="0" smtClean="0"/>
              <a:t>es el ángulo que nos dan.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291</Words>
  <Application>Microsoft Office PowerPoint</Application>
  <PresentationFormat>Presentación en pantalla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NPI Presentación práctica 1 Movimiento 15</vt:lpstr>
      <vt:lpstr>Movimiento 15</vt:lpstr>
      <vt:lpstr>Resolución propuesta Para el movimiento</vt:lpstr>
      <vt:lpstr>Resolución propuesta para detectar los brazos en cruz.</vt:lpstr>
      <vt:lpstr>Resolución propuesta para detectar los brazos en cruz (II) </vt:lpstr>
      <vt:lpstr>Resolución propuesta para detectar  La Flexión  de la pierna izquierda hacia atrás con un ángulo proporcionado </vt:lpstr>
      <vt:lpstr>Resolución propuesta para detectar  La Flexión  de la pierna izquierda hacia atrás con un ángulo proporcionado (II)</vt:lpstr>
      <vt:lpstr>Resolución propuesta para detectar  La Flexión  de la pierna izquierda hacia atrás con un ángulo proporcionado (III)</vt:lpstr>
      <vt:lpstr>Resolución propuesta para detectar  La Flexión  de la pierna izquierda hacia atrás con un ángulo proporcionado (IV)</vt:lpstr>
      <vt:lpstr>Resolución propuesta para detectar  La Flexión  de la pierna izquierda hacia atrás con un ángulo proporcionado (V)</vt:lpstr>
      <vt:lpstr>Problemas encontrados</vt:lpstr>
      <vt:lpstr>  Créditos 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Presentación práctica 1 Movimiento 15</dc:title>
  <dc:creator>Jick-PC</dc:creator>
  <cp:lastModifiedBy>Jick-PC</cp:lastModifiedBy>
  <cp:revision>10</cp:revision>
  <dcterms:created xsi:type="dcterms:W3CDTF">2014-10-22T20:53:24Z</dcterms:created>
  <dcterms:modified xsi:type="dcterms:W3CDTF">2014-10-23T08:39:09Z</dcterms:modified>
</cp:coreProperties>
</file>