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ECFF66-97A8-479B-AF0C-A19AFF6B0E33}" type="datetimeFigureOut">
              <a:rPr lang="es-ES" smtClean="0"/>
              <a:t>22/10/2014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942A63-92CE-45EA-AF1F-821451FE9C6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daencuadro.blogspot.com.es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ick9536" TargetMode="External"/><Relationship Id="rId5" Type="http://schemas.openxmlformats.org/officeDocument/2006/relationships/hyperlink" Target="mailto:jick.el.anime@gmail.com" TargetMode="External"/><Relationship Id="rId4" Type="http://schemas.openxmlformats.org/officeDocument/2006/relationships/hyperlink" Target="https://twitter.com/Jick_el_ani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</a:t>
            </a:r>
            <a:br>
              <a:rPr lang="es-ES" dirty="0" smtClean="0"/>
            </a:br>
            <a:r>
              <a:rPr lang="es-ES" dirty="0" smtClean="0"/>
              <a:t>Presentación práctica 1</a:t>
            </a:r>
            <a:br>
              <a:rPr lang="es-ES" dirty="0" smtClean="0"/>
            </a:br>
            <a:r>
              <a:rPr lang="es-ES" dirty="0" smtClean="0"/>
              <a:t>Movimiento 15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Julio Rodríguez Martínez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Resolución propuesta para detectar </a:t>
            </a:r>
            <a:br>
              <a:rPr lang="es-ES" dirty="0" smtClean="0"/>
            </a:br>
            <a:r>
              <a:rPr lang="es-ES" dirty="0" smtClean="0"/>
              <a:t>La Flexión  de la pierna izquierda hacia atrás con un ángulo proporcionado </a:t>
            </a:r>
            <a:r>
              <a:rPr lang="es-ES" dirty="0" smtClean="0"/>
              <a:t>(</a:t>
            </a:r>
            <a:r>
              <a:rPr lang="es-ES" dirty="0" smtClean="0"/>
              <a:t>V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0" y="1556792"/>
            <a:ext cx="3744416" cy="4917160"/>
          </a:xfrm>
        </p:spPr>
        <p:txBody>
          <a:bodyPr/>
          <a:lstStyle/>
          <a:p>
            <a:r>
              <a:rPr lang="es-ES" dirty="0" smtClean="0"/>
              <a:t>Calculamos a o cateto opuesto. </a:t>
            </a:r>
          </a:p>
          <a:p>
            <a:endParaRPr lang="es-ES" dirty="0" smtClean="0"/>
          </a:p>
          <a:p>
            <a:r>
              <a:rPr lang="es-ES" dirty="0" smtClean="0"/>
              <a:t>a=</a:t>
            </a:r>
            <a:r>
              <a:rPr lang="es-ES" dirty="0" err="1" smtClean="0"/>
              <a:t>sen</a:t>
            </a:r>
            <a:r>
              <a:rPr lang="es-ES" dirty="0" smtClean="0"/>
              <a:t> </a:t>
            </a:r>
            <a:r>
              <a:rPr lang="el-GR" dirty="0" smtClean="0"/>
              <a:t>β </a:t>
            </a:r>
            <a:r>
              <a:rPr lang="es-ES" dirty="0" smtClean="0"/>
              <a:t>* h </a:t>
            </a:r>
          </a:p>
          <a:p>
            <a:endParaRPr lang="es-ES" dirty="0" smtClean="0"/>
          </a:p>
          <a:p>
            <a:r>
              <a:rPr lang="es-ES" dirty="0" smtClean="0"/>
              <a:t>Calculado a podemos saber cuanto sube el pie. Según el ángulo dado. 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5" name="Picture 3" descr="C:\Users\Jick-PC\Desktop\Julio\Trabajo\Universidad\ICC\NPI\Teoría\movimiento ampliad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060848"/>
            <a:ext cx="4536504" cy="28023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16632"/>
            <a:ext cx="2411536" cy="1880259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encontrados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Con respecto a la parte de brazos cruzados. </a:t>
            </a:r>
          </a:p>
          <a:p>
            <a:pPr lvl="1"/>
            <a:r>
              <a:rPr lang="es-ES" dirty="0" smtClean="0"/>
              <a:t>Considero que debería de darse un poco más de error ya que la detección no es demasiado fina.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 respecto a la parte de pie hacia atrás-</a:t>
            </a:r>
          </a:p>
          <a:p>
            <a:pPr lvl="1"/>
            <a:r>
              <a:rPr lang="es-ES" dirty="0" smtClean="0"/>
              <a:t>No puedo decir aún mucho sobre la implementación pero considero que será un poco delicada y no estoy seguro al 100% de que la solución que propongo llegue a funcionar correctamente.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Créditos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Picture 2" descr="C:\Users\Jick-PC\Desktop\Julio\Trabajo\Universidad\ICC\NPI\Teoría\Kin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5157328" cy="3816424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7457256" cy="4629128"/>
          </a:xfrm>
        </p:spPr>
        <p:txBody>
          <a:bodyPr/>
          <a:lstStyle/>
          <a:p>
            <a:pPr algn="r" fontAlgn="t">
              <a:buNone/>
            </a:pPr>
            <a:endParaRPr lang="es-ES" b="1" dirty="0" smtClean="0"/>
          </a:p>
          <a:p>
            <a:pPr algn="r" fontAlgn="t">
              <a:buNone/>
            </a:pPr>
            <a:endParaRPr lang="es-ES" b="1" dirty="0" smtClean="0"/>
          </a:p>
          <a:p>
            <a:pPr algn="r" fontAlgn="t">
              <a:buNone/>
            </a:pPr>
            <a:endParaRPr lang="es-ES" b="1" dirty="0" smtClean="0"/>
          </a:p>
          <a:p>
            <a:pPr algn="r" fontAlgn="t">
              <a:buNone/>
            </a:pPr>
            <a:endParaRPr lang="es-ES" b="1" dirty="0" smtClean="0"/>
          </a:p>
          <a:p>
            <a:pPr algn="r" fontAlgn="t">
              <a:buNone/>
            </a:pPr>
            <a:endParaRPr lang="es-ES" b="1" dirty="0" smtClean="0"/>
          </a:p>
          <a:p>
            <a:pPr algn="r" fontAlgn="t">
              <a:buNone/>
            </a:pPr>
            <a:r>
              <a:rPr lang="es-ES" b="1" dirty="0" smtClean="0"/>
              <a:t>Julio </a:t>
            </a:r>
            <a:r>
              <a:rPr lang="es-ES" b="1" dirty="0" smtClean="0"/>
              <a:t>Rodríguez </a:t>
            </a:r>
            <a:r>
              <a:rPr lang="es-ES" b="1" dirty="0" smtClean="0"/>
              <a:t>Martínez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3"/>
              </a:rPr>
              <a:t>http</a:t>
            </a:r>
            <a:r>
              <a:rPr lang="es-ES" dirty="0" smtClean="0">
                <a:hlinkClick r:id="rId3"/>
              </a:rPr>
              <a:t>://vidaencuadro.blogspot.com.es/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4"/>
              </a:rPr>
              <a:t>@</a:t>
            </a:r>
            <a:r>
              <a:rPr lang="es-ES" dirty="0" err="1" smtClean="0">
                <a:hlinkClick r:id="rId4"/>
              </a:rPr>
              <a:t>jick_el_anime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5"/>
              </a:rPr>
              <a:t>jick.el.anime@gmail.com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hlinkClick r:id="rId6"/>
              </a:rPr>
              <a:t>https</a:t>
            </a:r>
            <a:r>
              <a:rPr lang="es-ES" dirty="0" smtClean="0">
                <a:hlinkClick r:id="rId6"/>
              </a:rPr>
              <a:t>://github.com/Jick9536</a:t>
            </a:r>
            <a:endParaRPr lang="es-ES" dirty="0"/>
          </a:p>
        </p:txBody>
      </p:sp>
      <p:pic>
        <p:nvPicPr>
          <p:cNvPr id="4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6096" y="404664"/>
            <a:ext cx="2411536" cy="1880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6808" y="485800"/>
            <a:ext cx="7467600" cy="1143000"/>
          </a:xfrm>
        </p:spPr>
        <p:txBody>
          <a:bodyPr/>
          <a:lstStyle/>
          <a:p>
            <a:pPr algn="r"/>
            <a:r>
              <a:rPr lang="es-ES" dirty="0" smtClean="0"/>
              <a:t>Movimiento 15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1026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8640"/>
            <a:ext cx="2780953" cy="2168291"/>
          </a:xfrm>
          <a:prstGeom prst="rect">
            <a:avLst/>
          </a:prstGeom>
          <a:noFill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609600" y="2276872"/>
            <a:ext cx="7467600" cy="43494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83568" y="2492896"/>
            <a:ext cx="7467600" cy="31253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ES" sz="2400" dirty="0" smtClean="0"/>
              <a:t>En pie con pierna derecha hacia atrás (plano -XZ) y brazos en cruz. El ángulo de la pierna debe ser un parámetro de entrada.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Resolución propuesta Para el movimiento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Este movimiento se puede </a:t>
            </a:r>
            <a:r>
              <a:rPr lang="es-ES" dirty="0" err="1" smtClean="0"/>
              <a:t>subdivir</a:t>
            </a:r>
            <a:r>
              <a:rPr lang="es-ES" dirty="0" smtClean="0"/>
              <a:t> en dos movimientos. </a:t>
            </a:r>
            <a:endParaRPr lang="es-ES" dirty="0" smtClean="0"/>
          </a:p>
          <a:p>
            <a:pPr lvl="1"/>
            <a:r>
              <a:rPr lang="es-ES" dirty="0" smtClean="0"/>
              <a:t>1. Poner los brazos en cruz</a:t>
            </a:r>
          </a:p>
          <a:p>
            <a:pPr lvl="1"/>
            <a:r>
              <a:rPr lang="es-ES" dirty="0" smtClean="0"/>
              <a:t>2. Doblar la pierna izquierda hacia atrás con un ángulo proporcionado</a:t>
            </a:r>
          </a:p>
          <a:p>
            <a:endParaRPr lang="es-ES" dirty="0" smtClean="0"/>
          </a:p>
          <a:p>
            <a:r>
              <a:rPr lang="es-ES" dirty="0" smtClean="0"/>
              <a:t>La solución concitara en que se den esas dos condiciones en un momento concreto</a:t>
            </a:r>
            <a:endParaRPr lang="es-ES" dirty="0"/>
          </a:p>
        </p:txBody>
      </p:sp>
      <p:pic>
        <p:nvPicPr>
          <p:cNvPr id="4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725144"/>
            <a:ext cx="2411536" cy="1880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Resolución propuesta para detectar los brazos en cruz.</a:t>
            </a:r>
            <a:endParaRPr lang="es-ES" dirty="0"/>
          </a:p>
        </p:txBody>
      </p:sp>
      <p:pic>
        <p:nvPicPr>
          <p:cNvPr id="2050" name="Picture 2" descr="C:\Users\Jick-PC\Desktop\Julio\Trabajo\Universidad\ICC\NPI\Teoría\Kin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6251848" cy="4626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Resolución propuesta para detectar los brazos en </a:t>
            </a:r>
            <a:r>
              <a:rPr lang="es-ES" dirty="0" smtClean="0"/>
              <a:t>cruz (II)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5445224"/>
            <a:ext cx="7992888" cy="1008112"/>
          </a:xfrm>
        </p:spPr>
        <p:txBody>
          <a:bodyPr>
            <a:normAutofit/>
          </a:bodyPr>
          <a:lstStyle/>
          <a:p>
            <a:r>
              <a:rPr lang="es-ES" sz="2000" dirty="0" smtClean="0"/>
              <a:t>Teniendo en cuenta los punto marcados tomando como referencia los puntos </a:t>
            </a:r>
            <a:r>
              <a:rPr lang="es-ES" sz="2000" dirty="0" err="1" smtClean="0"/>
              <a:t>shoulder</a:t>
            </a:r>
            <a:r>
              <a:rPr lang="es-ES" sz="2000" dirty="0" smtClean="0"/>
              <a:t>. Comprobar que los </a:t>
            </a:r>
            <a:r>
              <a:rPr lang="es-ES" sz="2000" dirty="0" err="1" smtClean="0"/>
              <a:t>elbow</a:t>
            </a:r>
            <a:r>
              <a:rPr lang="es-ES" sz="2000" dirty="0" smtClean="0"/>
              <a:t> y </a:t>
            </a:r>
            <a:r>
              <a:rPr lang="es-ES" sz="2000" dirty="0" err="1" smtClean="0"/>
              <a:t>wrist</a:t>
            </a:r>
            <a:r>
              <a:rPr lang="es-ES" sz="2000" dirty="0" smtClean="0"/>
              <a:t> </a:t>
            </a:r>
            <a:r>
              <a:rPr lang="es-ES" sz="2000" dirty="0" err="1" smtClean="0"/>
              <a:t>estan</a:t>
            </a:r>
            <a:r>
              <a:rPr lang="es-ES" sz="2000" dirty="0" smtClean="0"/>
              <a:t> en la misma posición y con un margen de error del 5%</a:t>
            </a:r>
            <a:endParaRPr lang="es-ES" sz="2000" dirty="0"/>
          </a:p>
        </p:txBody>
      </p:sp>
      <p:pic>
        <p:nvPicPr>
          <p:cNvPr id="3074" name="Picture 2" descr="C:\Users\Jick-PC\Desktop\Julio\Trabajo\Universidad\ICC\NPI\Teoría\sol cru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7920880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836712"/>
            <a:ext cx="2319182" cy="180825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Resolución propuesta para </a:t>
            </a:r>
            <a:r>
              <a:rPr lang="es-ES" dirty="0" smtClean="0"/>
              <a:t>detectar </a:t>
            </a:r>
            <a:br>
              <a:rPr lang="es-ES" dirty="0" smtClean="0"/>
            </a:br>
            <a:r>
              <a:rPr lang="es-ES" dirty="0" smtClean="0"/>
              <a:t>La Flexión  de la </a:t>
            </a:r>
            <a:r>
              <a:rPr lang="es-ES" dirty="0" smtClean="0"/>
              <a:t>pierna izquierda hacia atrás con un ángulo proporcionado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099" name="Picture 3" descr="C:\Users\Jick-PC\Desktop\Julio\Trabajo\Universidad\ICC\NPI\Teoría\posición incial pie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5040560" cy="50341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052736"/>
            <a:ext cx="2319182" cy="180825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Resolución propuesta para </a:t>
            </a:r>
            <a:r>
              <a:rPr lang="es-ES" dirty="0" smtClean="0"/>
              <a:t>detectar </a:t>
            </a:r>
            <a:br>
              <a:rPr lang="es-ES" dirty="0" smtClean="0"/>
            </a:br>
            <a:r>
              <a:rPr lang="es-ES" dirty="0" smtClean="0"/>
              <a:t>La Flexión  de la </a:t>
            </a:r>
            <a:r>
              <a:rPr lang="es-ES" dirty="0" smtClean="0"/>
              <a:t>pierna izquierda hacia atrás con un ángulo proporcionado</a:t>
            </a:r>
            <a:r>
              <a:rPr lang="es-ES" dirty="0" smtClean="0"/>
              <a:t> (II)</a:t>
            </a:r>
            <a:endParaRPr lang="es-ES" dirty="0"/>
          </a:p>
        </p:txBody>
      </p:sp>
      <p:pic>
        <p:nvPicPr>
          <p:cNvPr id="5122" name="Picture 2" descr="C:\Users\Jick-PC\Desktop\Julio\Trabajo\Universidad\ICC\NPI\Teoría\posición incial pierna doblad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4824536" cy="4939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ick-PC\Desktop\Julio\Trabajo\Universidad\ICC\NPI\Teoría\plan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052736"/>
            <a:ext cx="2319182" cy="180825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Resolución propuesta para </a:t>
            </a:r>
            <a:r>
              <a:rPr lang="es-ES" dirty="0" smtClean="0"/>
              <a:t>detectar </a:t>
            </a:r>
            <a:br>
              <a:rPr lang="es-ES" dirty="0" smtClean="0"/>
            </a:br>
            <a:r>
              <a:rPr lang="es-ES" dirty="0" smtClean="0"/>
              <a:t>La Flexión  de la </a:t>
            </a:r>
            <a:r>
              <a:rPr lang="es-ES" dirty="0" smtClean="0"/>
              <a:t>pierna izquierda hacia atrás con un ángulo proporcionado</a:t>
            </a:r>
            <a:r>
              <a:rPr lang="es-ES" dirty="0" smtClean="0"/>
              <a:t> (III)</a:t>
            </a:r>
            <a:endParaRPr lang="es-ES" dirty="0"/>
          </a:p>
        </p:txBody>
      </p:sp>
      <p:pic>
        <p:nvPicPr>
          <p:cNvPr id="6146" name="Picture 2" descr="C:\Users\Jick-PC\Desktop\Julio\Trabajo\Universidad\ICC\NPI\Teoría\posición pie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84784"/>
            <a:ext cx="4988122" cy="4955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Resolución propuesta para </a:t>
            </a:r>
            <a:r>
              <a:rPr lang="es-ES" dirty="0" smtClean="0"/>
              <a:t>detectar </a:t>
            </a:r>
            <a:br>
              <a:rPr lang="es-ES" dirty="0" smtClean="0"/>
            </a:br>
            <a:r>
              <a:rPr lang="es-ES" dirty="0" smtClean="0"/>
              <a:t>La Flexión  de la </a:t>
            </a:r>
            <a:r>
              <a:rPr lang="es-ES" dirty="0" smtClean="0"/>
              <a:t>pierna izquierda hacia atrás con un ángulo proporcionado</a:t>
            </a:r>
            <a:r>
              <a:rPr lang="es-ES" dirty="0" smtClean="0"/>
              <a:t> (IV)</a:t>
            </a:r>
            <a:endParaRPr lang="es-ES" dirty="0"/>
          </a:p>
        </p:txBody>
      </p:sp>
      <p:pic>
        <p:nvPicPr>
          <p:cNvPr id="7170" name="Picture 2" descr="C:\Users\Jick-PC\Desktop\Julio\Trabajo\Universidad\ICC\NPI\Teoría\posición pie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4532220" cy="4175272"/>
          </a:xfrm>
          <a:prstGeom prst="rect">
            <a:avLst/>
          </a:prstGeom>
          <a:noFill/>
        </p:spPr>
      </p:pic>
      <p:pic>
        <p:nvPicPr>
          <p:cNvPr id="7171" name="Picture 3" descr="C:\Users\Jick-PC\Desktop\Julio\Trabajo\Universidad\ICC\NPI\Teoría\movimiento ampliad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7" y="1340768"/>
            <a:ext cx="4536504" cy="2802359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788024" y="4509120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Calculamos el Angulo </a:t>
            </a:r>
            <a:r>
              <a:rPr lang="el-GR" dirty="0" smtClean="0"/>
              <a:t>β.</a:t>
            </a:r>
          </a:p>
          <a:p>
            <a:r>
              <a:rPr lang="el-GR" dirty="0" smtClean="0"/>
              <a:t>α</a:t>
            </a:r>
            <a:r>
              <a:rPr lang="es-ES" dirty="0" smtClean="0"/>
              <a:t> +</a:t>
            </a:r>
            <a:r>
              <a:rPr lang="el-GR" dirty="0" smtClean="0"/>
              <a:t> β</a:t>
            </a:r>
            <a:r>
              <a:rPr lang="es-ES" dirty="0" smtClean="0"/>
              <a:t> +</a:t>
            </a:r>
            <a:r>
              <a:rPr lang="el-GR" dirty="0" smtClean="0"/>
              <a:t> ο = 180</a:t>
            </a:r>
            <a:r>
              <a:rPr lang="es-ES" dirty="0" smtClean="0"/>
              <a:t>º.</a:t>
            </a:r>
          </a:p>
          <a:p>
            <a:endParaRPr lang="es-ES" dirty="0"/>
          </a:p>
          <a:p>
            <a:r>
              <a:rPr lang="el-GR" dirty="0" smtClean="0"/>
              <a:t>α </a:t>
            </a:r>
            <a:r>
              <a:rPr lang="es-ES" dirty="0" smtClean="0"/>
              <a:t>es el ángulo que nos dan.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</TotalTime>
  <Words>277</Words>
  <Application>Microsoft Office PowerPoint</Application>
  <PresentationFormat>Presentación en pantalla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Mirador</vt:lpstr>
      <vt:lpstr>NPI Presentación práctica 1 Movimiento 15</vt:lpstr>
      <vt:lpstr>Movimiento 15</vt:lpstr>
      <vt:lpstr>Resolución propuesta Para el movimiento</vt:lpstr>
      <vt:lpstr>Resolución propuesta para detectar los brazos en cruz.</vt:lpstr>
      <vt:lpstr>Resolución propuesta para detectar los brazos en cruz (II) </vt:lpstr>
      <vt:lpstr>Resolución propuesta para detectar  La Flexión  de la pierna izquierda hacia atrás con un ángulo proporcionado </vt:lpstr>
      <vt:lpstr>Resolución propuesta para detectar  La Flexión  de la pierna izquierda hacia atrás con un ángulo proporcionado (II)</vt:lpstr>
      <vt:lpstr>Resolución propuesta para detectar  La Flexión  de la pierna izquierda hacia atrás con un ángulo proporcionado (III)</vt:lpstr>
      <vt:lpstr>Resolución propuesta para detectar  La Flexión  de la pierna izquierda hacia atrás con un ángulo proporcionado (IV)</vt:lpstr>
      <vt:lpstr>Resolución propuesta para detectar  La Flexión  de la pierna izquierda hacia atrás con un ángulo proporcionado (V)</vt:lpstr>
      <vt:lpstr>Problemas encontrados</vt:lpstr>
      <vt:lpstr>  Créditos 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Presentación práctica 1 Movimiento 15</dc:title>
  <dc:creator>Jick-PC</dc:creator>
  <cp:lastModifiedBy>Jick-PC</cp:lastModifiedBy>
  <cp:revision>9</cp:revision>
  <dcterms:created xsi:type="dcterms:W3CDTF">2014-10-22T20:53:24Z</dcterms:created>
  <dcterms:modified xsi:type="dcterms:W3CDTF">2014-10-22T22:14:57Z</dcterms:modified>
</cp:coreProperties>
</file>