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7" r:id="rId37"/>
    <p:sldId id="291" r:id="rId38"/>
    <p:sldId id="292" r:id="rId39"/>
    <p:sldId id="293" r:id="rId40"/>
    <p:sldId id="294" r:id="rId41"/>
    <p:sldId id="290" r:id="rId42"/>
    <p:sldId id="25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885F1-DA06-4394-88AE-557686BC0444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77CCFDB-5813-4EAF-BDB8-E9FB168B6A65}">
      <dgm:prSet phldrT="[Texto]"/>
      <dgm:spPr/>
      <dgm:t>
        <a:bodyPr/>
        <a:lstStyle/>
        <a:p>
          <a:pPr algn="ctr"/>
          <a:r>
            <a:rPr lang="es-ES"/>
            <a:t>Definición del Proyecto</a:t>
          </a:r>
        </a:p>
      </dgm:t>
    </dgm:pt>
    <dgm:pt modelId="{DDB35396-14CD-4EA5-9CBF-EF92B8B7CBB7}" type="parTrans" cxnId="{BD8BBCBE-DDF7-43CE-B7F1-454190534B0C}">
      <dgm:prSet/>
      <dgm:spPr/>
      <dgm:t>
        <a:bodyPr/>
        <a:lstStyle/>
        <a:p>
          <a:pPr algn="ctr"/>
          <a:endParaRPr lang="es-ES"/>
        </a:p>
      </dgm:t>
    </dgm:pt>
    <dgm:pt modelId="{C824150F-9143-4EA2-A97B-9CB2876FFB99}" type="sibTrans" cxnId="{BD8BBCBE-DDF7-43CE-B7F1-454190534B0C}">
      <dgm:prSet/>
      <dgm:spPr/>
      <dgm:t>
        <a:bodyPr/>
        <a:lstStyle/>
        <a:p>
          <a:pPr algn="ctr"/>
          <a:endParaRPr lang="es-ES"/>
        </a:p>
      </dgm:t>
    </dgm:pt>
    <dgm:pt modelId="{4177D436-F50B-47AC-8072-8D9BAC171316}">
      <dgm:prSet phldrT="[Texto]"/>
      <dgm:spPr/>
      <dgm:t>
        <a:bodyPr/>
        <a:lstStyle/>
        <a:p>
          <a:pPr algn="ctr"/>
          <a:r>
            <a:rPr lang="es-ES"/>
            <a:t>Entrega a operaciones</a:t>
          </a:r>
        </a:p>
      </dgm:t>
    </dgm:pt>
    <dgm:pt modelId="{3C40B1A3-4047-4187-9B24-CDAC0D741B4A}" type="parTrans" cxnId="{D3FCA122-F6B5-44F3-9FA7-5031E9E700DB}">
      <dgm:prSet/>
      <dgm:spPr/>
      <dgm:t>
        <a:bodyPr/>
        <a:lstStyle/>
        <a:p>
          <a:pPr algn="ctr"/>
          <a:endParaRPr lang="es-ES"/>
        </a:p>
      </dgm:t>
    </dgm:pt>
    <dgm:pt modelId="{5D6D2C7E-A104-4D8B-875C-632AA497D77E}" type="sibTrans" cxnId="{D3FCA122-F6B5-44F3-9FA7-5031E9E700DB}">
      <dgm:prSet/>
      <dgm:spPr/>
      <dgm:t>
        <a:bodyPr/>
        <a:lstStyle/>
        <a:p>
          <a:pPr algn="ctr"/>
          <a:endParaRPr lang="es-ES"/>
        </a:p>
      </dgm:t>
    </dgm:pt>
    <dgm:pt modelId="{32F7AD3D-E5F3-4B8D-BAB9-62782419EC64}">
      <dgm:prSet phldrT="[Texto]"/>
      <dgm:spPr/>
      <dgm:t>
        <a:bodyPr/>
        <a:lstStyle/>
        <a:p>
          <a:pPr algn="ctr"/>
          <a:r>
            <a:rPr lang="es-ES"/>
            <a:t>Sistema informático para Taller mecánico</a:t>
          </a:r>
        </a:p>
      </dgm:t>
    </dgm:pt>
    <dgm:pt modelId="{C18AC2F8-5DAB-4221-B242-66C04FDE5360}" type="parTrans" cxnId="{D4182B50-36F8-418C-B324-D133575F3B1D}">
      <dgm:prSet/>
      <dgm:spPr/>
      <dgm:t>
        <a:bodyPr/>
        <a:lstStyle/>
        <a:p>
          <a:pPr algn="ctr"/>
          <a:endParaRPr lang="es-ES"/>
        </a:p>
      </dgm:t>
    </dgm:pt>
    <dgm:pt modelId="{E90424B2-3BFA-4CC2-ACAD-DA6A29F0492B}" type="sibTrans" cxnId="{D4182B50-36F8-418C-B324-D133575F3B1D}">
      <dgm:prSet/>
      <dgm:spPr/>
      <dgm:t>
        <a:bodyPr/>
        <a:lstStyle/>
        <a:p>
          <a:pPr algn="ctr"/>
          <a:endParaRPr lang="es-ES"/>
        </a:p>
      </dgm:t>
    </dgm:pt>
    <dgm:pt modelId="{EFC36BF5-60FE-4C0D-A792-64CDBE3A7411}">
      <dgm:prSet phldrT="[Texto]"/>
      <dgm:spPr/>
      <dgm:t>
        <a:bodyPr/>
        <a:lstStyle/>
        <a:p>
          <a:pPr algn="ctr"/>
          <a:r>
            <a:rPr lang="es-ES"/>
            <a:t>Reportes de Prueba</a:t>
          </a:r>
        </a:p>
      </dgm:t>
    </dgm:pt>
    <dgm:pt modelId="{9A466253-B03F-4894-807F-A0803DA0F694}" type="parTrans" cxnId="{7E1F9459-85AF-4DA8-931F-54EF9386CCA9}">
      <dgm:prSet/>
      <dgm:spPr/>
      <dgm:t>
        <a:bodyPr/>
        <a:lstStyle/>
        <a:p>
          <a:pPr algn="ctr"/>
          <a:endParaRPr lang="es-ES"/>
        </a:p>
      </dgm:t>
    </dgm:pt>
    <dgm:pt modelId="{906FB79A-22A8-4C25-B8BC-BC008CCAFD15}" type="sibTrans" cxnId="{7E1F9459-85AF-4DA8-931F-54EF9386CCA9}">
      <dgm:prSet/>
      <dgm:spPr/>
      <dgm:t>
        <a:bodyPr/>
        <a:lstStyle/>
        <a:p>
          <a:pPr algn="ctr"/>
          <a:endParaRPr lang="es-ES"/>
        </a:p>
      </dgm:t>
    </dgm:pt>
    <dgm:pt modelId="{8974ACC9-59BB-482F-98A2-0386A8B5DB38}">
      <dgm:prSet phldrT="[Texto]"/>
      <dgm:spPr/>
      <dgm:t>
        <a:bodyPr/>
        <a:lstStyle/>
        <a:p>
          <a:pPr algn="ctr"/>
          <a:r>
            <a:rPr lang="es-ES"/>
            <a:t>Documento de Diseño</a:t>
          </a:r>
        </a:p>
      </dgm:t>
    </dgm:pt>
    <dgm:pt modelId="{82A79841-CD2B-474D-897E-C3AA8D2467C9}" type="parTrans" cxnId="{AB02CF2F-3A8D-40B5-8D76-F3DC8B35EB83}">
      <dgm:prSet/>
      <dgm:spPr/>
      <dgm:t>
        <a:bodyPr/>
        <a:lstStyle/>
        <a:p>
          <a:pPr algn="ctr"/>
          <a:endParaRPr lang="es-ES"/>
        </a:p>
      </dgm:t>
    </dgm:pt>
    <dgm:pt modelId="{EC0C2069-0262-4FDB-8BFB-7CB9E1CD2D90}" type="sibTrans" cxnId="{AB02CF2F-3A8D-40B5-8D76-F3DC8B35EB83}">
      <dgm:prSet/>
      <dgm:spPr/>
      <dgm:t>
        <a:bodyPr/>
        <a:lstStyle/>
        <a:p>
          <a:pPr algn="ctr"/>
          <a:endParaRPr lang="es-ES"/>
        </a:p>
      </dgm:t>
    </dgm:pt>
    <dgm:pt modelId="{EE208E62-6C0B-446C-AFBB-FE532F018157}">
      <dgm:prSet phldrT="[Texto]"/>
      <dgm:spPr/>
      <dgm:t>
        <a:bodyPr/>
        <a:lstStyle/>
        <a:p>
          <a:pPr algn="ctr"/>
          <a:r>
            <a:rPr lang="es-ES"/>
            <a:t>Desarrollo e instalación de Software</a:t>
          </a:r>
        </a:p>
      </dgm:t>
    </dgm:pt>
    <dgm:pt modelId="{B77D3997-C3BA-4696-A5C8-3863A157BF52}" type="parTrans" cxnId="{D3D23CD4-F3E6-4252-9F0C-A4A2709FB1AB}">
      <dgm:prSet/>
      <dgm:spPr/>
      <dgm:t>
        <a:bodyPr/>
        <a:lstStyle/>
        <a:p>
          <a:pPr algn="ctr"/>
          <a:endParaRPr lang="es-ES"/>
        </a:p>
      </dgm:t>
    </dgm:pt>
    <dgm:pt modelId="{DB053122-00AE-4EE5-8F72-20C26DD0F41B}" type="sibTrans" cxnId="{D3D23CD4-F3E6-4252-9F0C-A4A2709FB1AB}">
      <dgm:prSet/>
      <dgm:spPr/>
      <dgm:t>
        <a:bodyPr/>
        <a:lstStyle/>
        <a:p>
          <a:pPr algn="ctr"/>
          <a:endParaRPr lang="es-ES"/>
        </a:p>
      </dgm:t>
    </dgm:pt>
    <dgm:pt modelId="{31F00D79-AACC-4C54-9A51-13410C61FE50}">
      <dgm:prSet/>
      <dgm:spPr/>
      <dgm:t>
        <a:bodyPr/>
        <a:lstStyle/>
        <a:p>
          <a:pPr algn="ctr"/>
          <a:r>
            <a:rPr lang="es-ES"/>
            <a:t>Identificación del problema</a:t>
          </a:r>
        </a:p>
      </dgm:t>
    </dgm:pt>
    <dgm:pt modelId="{A1D69478-722C-4B68-BD2F-070C805EF368}" type="parTrans" cxnId="{F9DF0E4C-ABE9-46BB-B011-D6BC99F27C92}">
      <dgm:prSet/>
      <dgm:spPr/>
      <dgm:t>
        <a:bodyPr/>
        <a:lstStyle/>
        <a:p>
          <a:pPr algn="ctr"/>
          <a:endParaRPr lang="es-ES"/>
        </a:p>
      </dgm:t>
    </dgm:pt>
    <dgm:pt modelId="{D33905DD-0107-4F50-8348-A6ACD10A9294}" type="sibTrans" cxnId="{F9DF0E4C-ABE9-46BB-B011-D6BC99F27C92}">
      <dgm:prSet/>
      <dgm:spPr/>
      <dgm:t>
        <a:bodyPr/>
        <a:lstStyle/>
        <a:p>
          <a:pPr algn="ctr"/>
          <a:endParaRPr lang="es-ES"/>
        </a:p>
      </dgm:t>
    </dgm:pt>
    <dgm:pt modelId="{C19C635F-E191-4076-9C37-CC6FC596D794}">
      <dgm:prSet/>
      <dgm:spPr/>
      <dgm:t>
        <a:bodyPr/>
        <a:lstStyle/>
        <a:p>
          <a:pPr algn="ctr"/>
          <a:r>
            <a:rPr lang="es-ES"/>
            <a:t>Definir herramientas de desarrollo (framework, DB, servidor)</a:t>
          </a:r>
        </a:p>
      </dgm:t>
    </dgm:pt>
    <dgm:pt modelId="{5824E379-A0BC-4848-9AD0-458A09D73FF4}" type="parTrans" cxnId="{7B645C65-EAF5-42CD-9854-4361D15C6775}">
      <dgm:prSet/>
      <dgm:spPr/>
      <dgm:t>
        <a:bodyPr/>
        <a:lstStyle/>
        <a:p>
          <a:pPr algn="ctr"/>
          <a:endParaRPr lang="es-ES"/>
        </a:p>
      </dgm:t>
    </dgm:pt>
    <dgm:pt modelId="{56231F6F-E484-4856-988B-943F26257FE3}" type="sibTrans" cxnId="{7B645C65-EAF5-42CD-9854-4361D15C6775}">
      <dgm:prSet/>
      <dgm:spPr/>
      <dgm:t>
        <a:bodyPr/>
        <a:lstStyle/>
        <a:p>
          <a:pPr algn="ctr"/>
          <a:endParaRPr lang="es-ES"/>
        </a:p>
      </dgm:t>
    </dgm:pt>
    <dgm:pt modelId="{41F2EAD3-15ED-4532-97CE-DFA82D12FC52}">
      <dgm:prSet/>
      <dgm:spPr/>
      <dgm:t>
        <a:bodyPr/>
        <a:lstStyle/>
        <a:p>
          <a:pPr algn="ctr"/>
          <a:r>
            <a:rPr lang="es-ES"/>
            <a:t>Estructuras de DB</a:t>
          </a:r>
        </a:p>
      </dgm:t>
    </dgm:pt>
    <dgm:pt modelId="{B0ED7AF3-D1C1-4935-B6ED-134BD3A79BA7}" type="parTrans" cxnId="{01618B4F-2D41-49C0-9402-08C0DBD3EA8E}">
      <dgm:prSet/>
      <dgm:spPr/>
      <dgm:t>
        <a:bodyPr/>
        <a:lstStyle/>
        <a:p>
          <a:pPr algn="ctr"/>
          <a:endParaRPr lang="es-ES"/>
        </a:p>
      </dgm:t>
    </dgm:pt>
    <dgm:pt modelId="{55C2B700-321A-4FB4-906D-AB035E5FD9C7}" type="sibTrans" cxnId="{01618B4F-2D41-49C0-9402-08C0DBD3EA8E}">
      <dgm:prSet/>
      <dgm:spPr/>
      <dgm:t>
        <a:bodyPr/>
        <a:lstStyle/>
        <a:p>
          <a:pPr algn="ctr"/>
          <a:endParaRPr lang="es-ES"/>
        </a:p>
      </dgm:t>
    </dgm:pt>
    <dgm:pt modelId="{9376DFBF-D18B-4111-8C9E-24A17F21148D}">
      <dgm:prSet/>
      <dgm:spPr/>
      <dgm:t>
        <a:bodyPr/>
        <a:lstStyle/>
        <a:p>
          <a:pPr algn="ctr"/>
          <a:r>
            <a:rPr lang="es-ES"/>
            <a:t>Definir objetivos, alcance y límites</a:t>
          </a:r>
        </a:p>
      </dgm:t>
    </dgm:pt>
    <dgm:pt modelId="{7C69A24E-48F9-42E5-B1A7-468A5691C563}" type="parTrans" cxnId="{F64E1535-5967-47CD-B666-85781C0C8F0C}">
      <dgm:prSet/>
      <dgm:spPr/>
      <dgm:t>
        <a:bodyPr/>
        <a:lstStyle/>
        <a:p>
          <a:pPr algn="ctr"/>
          <a:endParaRPr lang="es-ES"/>
        </a:p>
      </dgm:t>
    </dgm:pt>
    <dgm:pt modelId="{6147D917-BA35-4F57-8555-388DA4DEC506}" type="sibTrans" cxnId="{F64E1535-5967-47CD-B666-85781C0C8F0C}">
      <dgm:prSet/>
      <dgm:spPr/>
      <dgm:t>
        <a:bodyPr/>
        <a:lstStyle/>
        <a:p>
          <a:pPr algn="ctr"/>
          <a:endParaRPr lang="es-ES"/>
        </a:p>
      </dgm:t>
    </dgm:pt>
    <dgm:pt modelId="{4AF8B683-CEE2-4E81-B5D4-1FE8445DD3B7}">
      <dgm:prSet/>
      <dgm:spPr/>
      <dgm:t>
        <a:bodyPr/>
        <a:lstStyle/>
        <a:p>
          <a:pPr algn="ctr"/>
          <a:r>
            <a:rPr lang="es-ES"/>
            <a:t>Riesgos</a:t>
          </a:r>
        </a:p>
      </dgm:t>
    </dgm:pt>
    <dgm:pt modelId="{D203D9A5-1685-45AB-8C16-257D4F5E1490}" type="parTrans" cxnId="{8EA31CC9-9E41-479F-AB4A-72AD2014D3BF}">
      <dgm:prSet/>
      <dgm:spPr/>
      <dgm:t>
        <a:bodyPr/>
        <a:lstStyle/>
        <a:p>
          <a:pPr algn="ctr"/>
          <a:endParaRPr lang="es-ES"/>
        </a:p>
      </dgm:t>
    </dgm:pt>
    <dgm:pt modelId="{A2F1D685-CF58-4D06-838D-B37C279A1CF4}" type="sibTrans" cxnId="{8EA31CC9-9E41-479F-AB4A-72AD2014D3BF}">
      <dgm:prSet/>
      <dgm:spPr/>
      <dgm:t>
        <a:bodyPr/>
        <a:lstStyle/>
        <a:p>
          <a:pPr algn="ctr"/>
          <a:endParaRPr lang="es-ES"/>
        </a:p>
      </dgm:t>
    </dgm:pt>
    <dgm:pt modelId="{BCB7ECB7-9517-4CD4-B6AC-DB77DF80E500}">
      <dgm:prSet/>
      <dgm:spPr/>
      <dgm:t>
        <a:bodyPr/>
        <a:lstStyle/>
        <a:p>
          <a:pPr algn="ctr"/>
          <a:r>
            <a:rPr lang="es-ES"/>
            <a:t>Requerimientos</a:t>
          </a:r>
        </a:p>
      </dgm:t>
    </dgm:pt>
    <dgm:pt modelId="{5475694C-953F-41E2-8C30-98B2E849E388}" type="parTrans" cxnId="{67BA1C30-AA76-4C25-81B3-35C6BF56A248}">
      <dgm:prSet/>
      <dgm:spPr/>
      <dgm:t>
        <a:bodyPr/>
        <a:lstStyle/>
        <a:p>
          <a:pPr algn="ctr"/>
          <a:endParaRPr lang="es-ES"/>
        </a:p>
      </dgm:t>
    </dgm:pt>
    <dgm:pt modelId="{E3A2F44A-86D8-47B5-BABC-D2C7F3992FBD}" type="sibTrans" cxnId="{67BA1C30-AA76-4C25-81B3-35C6BF56A248}">
      <dgm:prSet/>
      <dgm:spPr/>
      <dgm:t>
        <a:bodyPr/>
        <a:lstStyle/>
        <a:p>
          <a:pPr algn="ctr"/>
          <a:endParaRPr lang="es-ES"/>
        </a:p>
      </dgm:t>
    </dgm:pt>
    <dgm:pt modelId="{99D9709B-C68D-4281-950E-4C51494A28AB}">
      <dgm:prSet/>
      <dgm:spPr/>
      <dgm:t>
        <a:bodyPr/>
        <a:lstStyle/>
        <a:p>
          <a:pPr algn="ctr"/>
          <a:r>
            <a:rPr lang="es-ES"/>
            <a:t>Diagrama Casos de Uso</a:t>
          </a:r>
        </a:p>
      </dgm:t>
    </dgm:pt>
    <dgm:pt modelId="{4D2967F9-1365-431E-8095-5742D548D891}" type="parTrans" cxnId="{2647B8A2-583D-47B0-A3CE-69535747475C}">
      <dgm:prSet/>
      <dgm:spPr/>
      <dgm:t>
        <a:bodyPr/>
        <a:lstStyle/>
        <a:p>
          <a:pPr algn="ctr"/>
          <a:endParaRPr lang="es-ES"/>
        </a:p>
      </dgm:t>
    </dgm:pt>
    <dgm:pt modelId="{5488E88F-FC9B-48CD-B41D-61B935A746C7}" type="sibTrans" cxnId="{2647B8A2-583D-47B0-A3CE-69535747475C}">
      <dgm:prSet/>
      <dgm:spPr/>
      <dgm:t>
        <a:bodyPr/>
        <a:lstStyle/>
        <a:p>
          <a:pPr algn="ctr"/>
          <a:endParaRPr lang="es-ES"/>
        </a:p>
      </dgm:t>
    </dgm:pt>
    <dgm:pt modelId="{5F4D6792-14B9-4598-AE67-DB033D14CEA5}">
      <dgm:prSet/>
      <dgm:spPr/>
      <dgm:t>
        <a:bodyPr/>
        <a:lstStyle/>
        <a:p>
          <a:pPr algn="ctr"/>
          <a:r>
            <a:rPr lang="es-ES"/>
            <a:t>Diagrama de clases</a:t>
          </a:r>
        </a:p>
      </dgm:t>
    </dgm:pt>
    <dgm:pt modelId="{9FFABCF8-345C-40D9-BCDF-FF9BCBC74A79}" type="parTrans" cxnId="{88E26D67-2BF0-466A-9DBB-835F31D2E68D}">
      <dgm:prSet/>
      <dgm:spPr/>
      <dgm:t>
        <a:bodyPr/>
        <a:lstStyle/>
        <a:p>
          <a:pPr algn="ctr"/>
          <a:endParaRPr lang="es-ES"/>
        </a:p>
      </dgm:t>
    </dgm:pt>
    <dgm:pt modelId="{BA184CF3-D9E0-42A9-8D81-20C6521F5E80}" type="sibTrans" cxnId="{88E26D67-2BF0-466A-9DBB-835F31D2E68D}">
      <dgm:prSet/>
      <dgm:spPr/>
      <dgm:t>
        <a:bodyPr/>
        <a:lstStyle/>
        <a:p>
          <a:pPr algn="ctr"/>
          <a:endParaRPr lang="es-ES"/>
        </a:p>
      </dgm:t>
    </dgm:pt>
    <dgm:pt modelId="{36A24E89-8C13-4B3D-A129-1DD474F3A60D}">
      <dgm:prSet/>
      <dgm:spPr/>
      <dgm:t>
        <a:bodyPr/>
        <a:lstStyle/>
        <a:p>
          <a:pPr algn="ctr"/>
          <a:r>
            <a:rPr lang="es-ES"/>
            <a:t>Diagrama Relacional</a:t>
          </a:r>
        </a:p>
      </dgm:t>
    </dgm:pt>
    <dgm:pt modelId="{D5B7899D-CA03-4253-9820-ACDECB986B83}" type="parTrans" cxnId="{3B2D1527-B701-48B3-B0C8-04ACE88A4161}">
      <dgm:prSet/>
      <dgm:spPr/>
      <dgm:t>
        <a:bodyPr/>
        <a:lstStyle/>
        <a:p>
          <a:pPr algn="ctr"/>
          <a:endParaRPr lang="es-ES"/>
        </a:p>
      </dgm:t>
    </dgm:pt>
    <dgm:pt modelId="{94FE0302-A63D-44B5-BA5A-D4D75662A448}" type="sibTrans" cxnId="{3B2D1527-B701-48B3-B0C8-04ACE88A4161}">
      <dgm:prSet/>
      <dgm:spPr/>
      <dgm:t>
        <a:bodyPr/>
        <a:lstStyle/>
        <a:p>
          <a:pPr algn="ctr"/>
          <a:endParaRPr lang="es-ES"/>
        </a:p>
      </dgm:t>
    </dgm:pt>
    <dgm:pt modelId="{2C875991-2B3C-4B67-B708-199BF93BB3D7}">
      <dgm:prSet/>
      <dgm:spPr/>
      <dgm:t>
        <a:bodyPr/>
        <a:lstStyle/>
        <a:p>
          <a:pPr algn="ctr"/>
          <a:r>
            <a:rPr lang="es-ES"/>
            <a:t>Infraestructura sistema web</a:t>
          </a:r>
        </a:p>
      </dgm:t>
    </dgm:pt>
    <dgm:pt modelId="{0C1F90AF-97F2-48BA-9FB8-9E5B10B1B90D}" type="parTrans" cxnId="{F4349547-42EB-464F-ACED-DF865D0EC161}">
      <dgm:prSet/>
      <dgm:spPr/>
      <dgm:t>
        <a:bodyPr/>
        <a:lstStyle/>
        <a:p>
          <a:pPr algn="ctr"/>
          <a:endParaRPr lang="es-ES"/>
        </a:p>
      </dgm:t>
    </dgm:pt>
    <dgm:pt modelId="{3276FA01-B538-4D7F-BBFF-D20EE024B787}" type="sibTrans" cxnId="{F4349547-42EB-464F-ACED-DF865D0EC161}">
      <dgm:prSet/>
      <dgm:spPr/>
      <dgm:t>
        <a:bodyPr/>
        <a:lstStyle/>
        <a:p>
          <a:pPr algn="ctr"/>
          <a:endParaRPr lang="es-ES"/>
        </a:p>
      </dgm:t>
    </dgm:pt>
    <dgm:pt modelId="{2920CF40-AA58-489F-918F-897F12340D13}">
      <dgm:prSet/>
      <dgm:spPr/>
      <dgm:t>
        <a:bodyPr/>
        <a:lstStyle/>
        <a:p>
          <a:pPr algn="ctr"/>
          <a:r>
            <a:rPr lang="es-ES"/>
            <a:t>Interfaz gráfica</a:t>
          </a:r>
        </a:p>
      </dgm:t>
    </dgm:pt>
    <dgm:pt modelId="{954277A5-0179-468E-A0A8-F44724A1F47F}" type="parTrans" cxnId="{611CA645-5C2A-407A-9BBC-D10CB4BAAF95}">
      <dgm:prSet/>
      <dgm:spPr/>
      <dgm:t>
        <a:bodyPr/>
        <a:lstStyle/>
        <a:p>
          <a:pPr algn="ctr"/>
          <a:endParaRPr lang="es-ES"/>
        </a:p>
      </dgm:t>
    </dgm:pt>
    <dgm:pt modelId="{59551A8F-4442-4387-B091-B3EB09D9A79D}" type="sibTrans" cxnId="{611CA645-5C2A-407A-9BBC-D10CB4BAAF95}">
      <dgm:prSet/>
      <dgm:spPr/>
      <dgm:t>
        <a:bodyPr/>
        <a:lstStyle/>
        <a:p>
          <a:pPr algn="ctr"/>
          <a:endParaRPr lang="es-ES"/>
        </a:p>
      </dgm:t>
    </dgm:pt>
    <dgm:pt modelId="{275A6419-3E2C-4F06-A0D1-BADD30ECB033}">
      <dgm:prSet/>
      <dgm:spPr/>
      <dgm:t>
        <a:bodyPr/>
        <a:lstStyle/>
        <a:p>
          <a:pPr algn="ctr"/>
          <a:r>
            <a:rPr lang="es-ES"/>
            <a:t>Sistema de notificaciones por mensajería instantánea</a:t>
          </a:r>
        </a:p>
      </dgm:t>
    </dgm:pt>
    <dgm:pt modelId="{36B5BB6E-A1DB-4B2B-8C4F-367F0C21471E}" type="parTrans" cxnId="{C27EA933-D7DD-43F1-8600-F53B94CF034B}">
      <dgm:prSet/>
      <dgm:spPr/>
      <dgm:t>
        <a:bodyPr/>
        <a:lstStyle/>
        <a:p>
          <a:pPr algn="ctr"/>
          <a:endParaRPr lang="es-ES"/>
        </a:p>
      </dgm:t>
    </dgm:pt>
    <dgm:pt modelId="{FFBFEB57-3402-4C3B-A2D3-F461E93B75DA}" type="sibTrans" cxnId="{C27EA933-D7DD-43F1-8600-F53B94CF034B}">
      <dgm:prSet/>
      <dgm:spPr/>
      <dgm:t>
        <a:bodyPr/>
        <a:lstStyle/>
        <a:p>
          <a:pPr algn="ctr"/>
          <a:endParaRPr lang="es-ES"/>
        </a:p>
      </dgm:t>
    </dgm:pt>
    <dgm:pt modelId="{E6CA3B63-B932-4E0B-9C86-C9ADA82E5A6B}">
      <dgm:prSet/>
      <dgm:spPr/>
      <dgm:t>
        <a:bodyPr/>
        <a:lstStyle/>
        <a:p>
          <a:pPr algn="ctr"/>
          <a:r>
            <a:rPr lang="es-ES"/>
            <a:t>Ambiente de Pruebas</a:t>
          </a:r>
        </a:p>
      </dgm:t>
    </dgm:pt>
    <dgm:pt modelId="{8D9E37C5-5EFE-44C4-994B-54D53FAD3506}" type="parTrans" cxnId="{1CA3287B-6E3A-4774-A39B-5653E1A45F39}">
      <dgm:prSet/>
      <dgm:spPr/>
      <dgm:t>
        <a:bodyPr/>
        <a:lstStyle/>
        <a:p>
          <a:pPr algn="ctr"/>
          <a:endParaRPr lang="es-ES"/>
        </a:p>
      </dgm:t>
    </dgm:pt>
    <dgm:pt modelId="{4F1B67C5-A932-401A-82C3-814D8DEA024B}" type="sibTrans" cxnId="{1CA3287B-6E3A-4774-A39B-5653E1A45F39}">
      <dgm:prSet/>
      <dgm:spPr/>
      <dgm:t>
        <a:bodyPr/>
        <a:lstStyle/>
        <a:p>
          <a:pPr algn="ctr"/>
          <a:endParaRPr lang="es-ES"/>
        </a:p>
      </dgm:t>
    </dgm:pt>
    <dgm:pt modelId="{29618F41-D993-4269-AE9B-C91F0E8D93FE}">
      <dgm:prSet/>
      <dgm:spPr/>
      <dgm:t>
        <a:bodyPr/>
        <a:lstStyle/>
        <a:p>
          <a:pPr algn="ctr"/>
          <a:r>
            <a:rPr lang="es-ES"/>
            <a:t>Pruebas Integrales</a:t>
          </a:r>
        </a:p>
      </dgm:t>
    </dgm:pt>
    <dgm:pt modelId="{56834712-FDFB-489B-9E85-6E08DF7D038A}" type="parTrans" cxnId="{E52EF2B5-C21A-405F-A07E-B8BC880037EE}">
      <dgm:prSet/>
      <dgm:spPr/>
      <dgm:t>
        <a:bodyPr/>
        <a:lstStyle/>
        <a:p>
          <a:pPr algn="ctr"/>
          <a:endParaRPr lang="es-ES"/>
        </a:p>
      </dgm:t>
    </dgm:pt>
    <dgm:pt modelId="{FE2B15F1-49BE-4746-AF79-EF196A534DB7}" type="sibTrans" cxnId="{E52EF2B5-C21A-405F-A07E-B8BC880037EE}">
      <dgm:prSet/>
      <dgm:spPr/>
      <dgm:t>
        <a:bodyPr/>
        <a:lstStyle/>
        <a:p>
          <a:pPr algn="ctr"/>
          <a:endParaRPr lang="es-ES"/>
        </a:p>
      </dgm:t>
    </dgm:pt>
    <dgm:pt modelId="{81F841D4-8BAE-4016-8A34-7FAC86C9F648}">
      <dgm:prSet/>
      <dgm:spPr/>
      <dgm:t>
        <a:bodyPr/>
        <a:lstStyle/>
        <a:p>
          <a:pPr algn="ctr"/>
          <a:r>
            <a:rPr lang="es-ES"/>
            <a:t>Pruebas de aceptación de usuario</a:t>
          </a:r>
        </a:p>
      </dgm:t>
    </dgm:pt>
    <dgm:pt modelId="{BA29D277-2431-4F6E-8F89-9B0DBE11AA77}" type="parTrans" cxnId="{77D6349E-6294-45AA-BA61-D3DA8E57D783}">
      <dgm:prSet/>
      <dgm:spPr/>
      <dgm:t>
        <a:bodyPr/>
        <a:lstStyle/>
        <a:p>
          <a:pPr algn="ctr"/>
          <a:endParaRPr lang="es-ES"/>
        </a:p>
      </dgm:t>
    </dgm:pt>
    <dgm:pt modelId="{1B9DD38F-731E-487F-A672-31AC5BE571C2}" type="sibTrans" cxnId="{77D6349E-6294-45AA-BA61-D3DA8E57D783}">
      <dgm:prSet/>
      <dgm:spPr/>
      <dgm:t>
        <a:bodyPr/>
        <a:lstStyle/>
        <a:p>
          <a:pPr algn="ctr"/>
          <a:endParaRPr lang="es-ES"/>
        </a:p>
      </dgm:t>
    </dgm:pt>
    <dgm:pt modelId="{4DE0ED5C-70B1-4A71-A744-EB2B917DE678}">
      <dgm:prSet/>
      <dgm:spPr/>
      <dgm:t>
        <a:bodyPr/>
        <a:lstStyle/>
        <a:p>
          <a:pPr algn="ctr"/>
          <a:r>
            <a:rPr lang="es-ES"/>
            <a:t>Reporte entrega software</a:t>
          </a:r>
        </a:p>
      </dgm:t>
    </dgm:pt>
    <dgm:pt modelId="{1AD100A1-E005-42E2-9942-FD1BF09F245B}" type="parTrans" cxnId="{DE8FEED5-0259-4254-9905-E2023B3D0451}">
      <dgm:prSet/>
      <dgm:spPr/>
      <dgm:t>
        <a:bodyPr/>
        <a:lstStyle/>
        <a:p>
          <a:pPr algn="ctr"/>
          <a:endParaRPr lang="es-ES"/>
        </a:p>
      </dgm:t>
    </dgm:pt>
    <dgm:pt modelId="{A2D7A407-4F7A-48F0-8779-6D083E3CB116}" type="sibTrans" cxnId="{DE8FEED5-0259-4254-9905-E2023B3D0451}">
      <dgm:prSet/>
      <dgm:spPr/>
      <dgm:t>
        <a:bodyPr/>
        <a:lstStyle/>
        <a:p>
          <a:pPr algn="ctr"/>
          <a:endParaRPr lang="es-ES"/>
        </a:p>
      </dgm:t>
    </dgm:pt>
    <dgm:pt modelId="{E4E3D7A5-6583-4E50-A7DE-16AF199A88CA}">
      <dgm:prSet/>
      <dgm:spPr/>
      <dgm:t>
        <a:bodyPr/>
        <a:lstStyle/>
        <a:p>
          <a:pPr algn="ctr"/>
          <a:r>
            <a:rPr lang="es-ES"/>
            <a:t>Reporte capacitación de usuarios</a:t>
          </a:r>
        </a:p>
      </dgm:t>
    </dgm:pt>
    <dgm:pt modelId="{EF0D447E-9A61-4A26-959B-B20D90CAFF28}" type="parTrans" cxnId="{0D5E777B-88E0-45C0-AA59-E69463CFDC06}">
      <dgm:prSet/>
      <dgm:spPr/>
      <dgm:t>
        <a:bodyPr/>
        <a:lstStyle/>
        <a:p>
          <a:pPr algn="ctr"/>
          <a:endParaRPr lang="es-ES"/>
        </a:p>
      </dgm:t>
    </dgm:pt>
    <dgm:pt modelId="{91CFD942-E95C-477B-BF38-08D15AB39032}" type="sibTrans" cxnId="{0D5E777B-88E0-45C0-AA59-E69463CFDC06}">
      <dgm:prSet/>
      <dgm:spPr/>
      <dgm:t>
        <a:bodyPr/>
        <a:lstStyle/>
        <a:p>
          <a:pPr algn="ctr"/>
          <a:endParaRPr lang="es-ES"/>
        </a:p>
      </dgm:t>
    </dgm:pt>
    <dgm:pt modelId="{8FE55B29-4A75-423A-9CB7-3837C266E8D9}">
      <dgm:prSet/>
      <dgm:spPr/>
      <dgm:t>
        <a:bodyPr/>
        <a:lstStyle/>
        <a:p>
          <a:pPr algn="ctr"/>
          <a:r>
            <a:rPr lang="es-ES"/>
            <a:t>Garantía</a:t>
          </a:r>
        </a:p>
      </dgm:t>
    </dgm:pt>
    <dgm:pt modelId="{23C48728-5CB1-4530-B7EC-F36BBE40A5A3}" type="parTrans" cxnId="{1B13D0D4-06CD-4FFA-B7AE-E8B2953DCA5F}">
      <dgm:prSet/>
      <dgm:spPr/>
      <dgm:t>
        <a:bodyPr/>
        <a:lstStyle/>
        <a:p>
          <a:pPr algn="ctr"/>
          <a:endParaRPr lang="es-ES"/>
        </a:p>
      </dgm:t>
    </dgm:pt>
    <dgm:pt modelId="{2C7E6E06-10E7-4BF3-8E5C-91A4579C75A3}" type="sibTrans" cxnId="{1B13D0D4-06CD-4FFA-B7AE-E8B2953DCA5F}">
      <dgm:prSet/>
      <dgm:spPr/>
      <dgm:t>
        <a:bodyPr/>
        <a:lstStyle/>
        <a:p>
          <a:pPr algn="ctr"/>
          <a:endParaRPr lang="es-ES"/>
        </a:p>
      </dgm:t>
    </dgm:pt>
    <dgm:pt modelId="{5C2DCADB-706A-4916-A2DA-FBF4603524C0}">
      <dgm:prSet/>
      <dgm:spPr/>
      <dgm:t>
        <a:bodyPr/>
        <a:lstStyle/>
        <a:p>
          <a:pPr algn="ctr"/>
          <a:r>
            <a:rPr lang="es-CL"/>
            <a:t>Planificación</a:t>
          </a:r>
        </a:p>
      </dgm:t>
    </dgm:pt>
    <dgm:pt modelId="{586E29FA-61F2-4005-B832-D7DD1B82A51A}" type="parTrans" cxnId="{A6C8796B-5FA7-4C43-843D-868D64799ACB}">
      <dgm:prSet/>
      <dgm:spPr/>
      <dgm:t>
        <a:bodyPr/>
        <a:lstStyle/>
        <a:p>
          <a:pPr algn="ctr"/>
          <a:endParaRPr lang="es-CL"/>
        </a:p>
      </dgm:t>
    </dgm:pt>
    <dgm:pt modelId="{B47B1701-A5D5-4E07-BCB1-DFF9FFA8E735}" type="sibTrans" cxnId="{A6C8796B-5FA7-4C43-843D-868D64799ACB}">
      <dgm:prSet/>
      <dgm:spPr/>
      <dgm:t>
        <a:bodyPr/>
        <a:lstStyle/>
        <a:p>
          <a:pPr algn="ctr"/>
          <a:endParaRPr lang="es-CL"/>
        </a:p>
      </dgm:t>
    </dgm:pt>
    <dgm:pt modelId="{18C1F92C-ED97-46ED-A964-EFE899223052}">
      <dgm:prSet/>
      <dgm:spPr/>
      <dgm:t>
        <a:bodyPr/>
        <a:lstStyle/>
        <a:p>
          <a:pPr algn="ctr"/>
          <a:r>
            <a:rPr lang="es-ES"/>
            <a:t>Mockups</a:t>
          </a:r>
          <a:endParaRPr lang="es-CL"/>
        </a:p>
      </dgm:t>
    </dgm:pt>
    <dgm:pt modelId="{46A0A007-90E2-4945-9703-46EAB2302C6A}" type="parTrans" cxnId="{48318FA4-A685-471B-A2A5-B79CEE928438}">
      <dgm:prSet/>
      <dgm:spPr/>
      <dgm:t>
        <a:bodyPr/>
        <a:lstStyle/>
        <a:p>
          <a:pPr algn="ctr"/>
          <a:endParaRPr lang="es-CL"/>
        </a:p>
      </dgm:t>
    </dgm:pt>
    <dgm:pt modelId="{51277C8E-7B20-44A6-8745-7CA11FA97380}" type="sibTrans" cxnId="{48318FA4-A685-471B-A2A5-B79CEE928438}">
      <dgm:prSet/>
      <dgm:spPr/>
      <dgm:t>
        <a:bodyPr/>
        <a:lstStyle/>
        <a:p>
          <a:pPr algn="ctr"/>
          <a:endParaRPr lang="es-CL"/>
        </a:p>
      </dgm:t>
    </dgm:pt>
    <dgm:pt modelId="{4969264D-D603-412A-B572-900AB9B262DB}" type="pres">
      <dgm:prSet presAssocID="{8E3885F1-DA06-4394-88AE-557686BC04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B47ED40-D9AD-4C81-9D7A-EA9CD1FC1ADF}" type="pres">
      <dgm:prSet presAssocID="{32F7AD3D-E5F3-4B8D-BAB9-62782419EC64}" presName="hierRoot1" presStyleCnt="0"/>
      <dgm:spPr/>
    </dgm:pt>
    <dgm:pt modelId="{166CC3F8-A9D7-4DF0-9BCC-1695DB05B8DB}" type="pres">
      <dgm:prSet presAssocID="{32F7AD3D-E5F3-4B8D-BAB9-62782419EC64}" presName="composite" presStyleCnt="0"/>
      <dgm:spPr/>
    </dgm:pt>
    <dgm:pt modelId="{150FBC64-D67E-4CC9-AA3B-46CD88E23CDF}" type="pres">
      <dgm:prSet presAssocID="{32F7AD3D-E5F3-4B8D-BAB9-62782419EC64}" presName="background" presStyleLbl="node0" presStyleIdx="0" presStyleCnt="1"/>
      <dgm:spPr/>
    </dgm:pt>
    <dgm:pt modelId="{330EE81E-11AF-4872-A11B-6D43CBE96A24}" type="pres">
      <dgm:prSet presAssocID="{32F7AD3D-E5F3-4B8D-BAB9-62782419EC6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2A704A-DDE1-415C-BC7B-99ACBF4F608C}" type="pres">
      <dgm:prSet presAssocID="{32F7AD3D-E5F3-4B8D-BAB9-62782419EC64}" presName="hierChild2" presStyleCnt="0"/>
      <dgm:spPr/>
    </dgm:pt>
    <dgm:pt modelId="{CBC7A38B-0928-4CAF-ACE5-2D81F2A3D8D4}" type="pres">
      <dgm:prSet presAssocID="{DDB35396-14CD-4EA5-9CBF-EF92B8B7CBB7}" presName="Name10" presStyleLbl="parChTrans1D2" presStyleIdx="0" presStyleCnt="5"/>
      <dgm:spPr/>
      <dgm:t>
        <a:bodyPr/>
        <a:lstStyle/>
        <a:p>
          <a:endParaRPr lang="es-ES"/>
        </a:p>
      </dgm:t>
    </dgm:pt>
    <dgm:pt modelId="{386E4350-9CB2-4DD2-8975-3FB2139144DA}" type="pres">
      <dgm:prSet presAssocID="{877CCFDB-5813-4EAF-BDB8-E9FB168B6A65}" presName="hierRoot2" presStyleCnt="0"/>
      <dgm:spPr/>
    </dgm:pt>
    <dgm:pt modelId="{E7B139DE-E71B-401C-867F-8F005E0E686C}" type="pres">
      <dgm:prSet presAssocID="{877CCFDB-5813-4EAF-BDB8-E9FB168B6A65}" presName="composite2" presStyleCnt="0"/>
      <dgm:spPr/>
    </dgm:pt>
    <dgm:pt modelId="{F418C5B0-0446-48B1-916E-BB0C61AB0C1B}" type="pres">
      <dgm:prSet presAssocID="{877CCFDB-5813-4EAF-BDB8-E9FB168B6A65}" presName="background2" presStyleLbl="node2" presStyleIdx="0" presStyleCnt="5"/>
      <dgm:spPr/>
    </dgm:pt>
    <dgm:pt modelId="{B4557F0B-5C82-4F25-AF44-F09A8F89E77F}" type="pres">
      <dgm:prSet presAssocID="{877CCFDB-5813-4EAF-BDB8-E9FB168B6A65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DF1AA8-6F80-48F3-B4C5-508BF64D7C63}" type="pres">
      <dgm:prSet presAssocID="{877CCFDB-5813-4EAF-BDB8-E9FB168B6A65}" presName="hierChild3" presStyleCnt="0"/>
      <dgm:spPr/>
    </dgm:pt>
    <dgm:pt modelId="{26E7E48C-07B9-4338-A8C2-EA5451451FD6}" type="pres">
      <dgm:prSet presAssocID="{A1D69478-722C-4B68-BD2F-070C805EF368}" presName="Name17" presStyleLbl="parChTrans1D3" presStyleIdx="0" presStyleCnt="5"/>
      <dgm:spPr/>
      <dgm:t>
        <a:bodyPr/>
        <a:lstStyle/>
        <a:p>
          <a:endParaRPr lang="es-ES"/>
        </a:p>
      </dgm:t>
    </dgm:pt>
    <dgm:pt modelId="{863C8766-F601-4166-B381-A2F3DAC5122D}" type="pres">
      <dgm:prSet presAssocID="{31F00D79-AACC-4C54-9A51-13410C61FE50}" presName="hierRoot3" presStyleCnt="0"/>
      <dgm:spPr/>
    </dgm:pt>
    <dgm:pt modelId="{7B721877-D0B1-4FAE-B13A-BC8346841958}" type="pres">
      <dgm:prSet presAssocID="{31F00D79-AACC-4C54-9A51-13410C61FE50}" presName="composite3" presStyleCnt="0"/>
      <dgm:spPr/>
    </dgm:pt>
    <dgm:pt modelId="{B5AC326A-87DB-42C0-B54E-CE40C928ACE6}" type="pres">
      <dgm:prSet presAssocID="{31F00D79-AACC-4C54-9A51-13410C61FE50}" presName="background3" presStyleLbl="node3" presStyleIdx="0" presStyleCnt="5"/>
      <dgm:spPr/>
    </dgm:pt>
    <dgm:pt modelId="{5DCB81E9-6F61-45CD-AF94-FBABD6774C2D}" type="pres">
      <dgm:prSet presAssocID="{31F00D79-AACC-4C54-9A51-13410C61FE50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44AEF9-FBB3-4267-8987-30C264CE4FCF}" type="pres">
      <dgm:prSet presAssocID="{31F00D79-AACC-4C54-9A51-13410C61FE50}" presName="hierChild4" presStyleCnt="0"/>
      <dgm:spPr/>
    </dgm:pt>
    <dgm:pt modelId="{AB43DD19-5570-41F1-9CB8-71495479200B}" type="pres">
      <dgm:prSet presAssocID="{7C69A24E-48F9-42E5-B1A7-468A5691C563}" presName="Name23" presStyleLbl="parChTrans1D4" presStyleIdx="0" presStyleCnt="15"/>
      <dgm:spPr/>
      <dgm:t>
        <a:bodyPr/>
        <a:lstStyle/>
        <a:p>
          <a:endParaRPr lang="es-ES"/>
        </a:p>
      </dgm:t>
    </dgm:pt>
    <dgm:pt modelId="{57E8E9C5-EDF0-4288-A248-E48D83F245D4}" type="pres">
      <dgm:prSet presAssocID="{9376DFBF-D18B-4111-8C9E-24A17F21148D}" presName="hierRoot4" presStyleCnt="0"/>
      <dgm:spPr/>
    </dgm:pt>
    <dgm:pt modelId="{8F1317A7-C1B0-4934-889A-AEBAF5242CD4}" type="pres">
      <dgm:prSet presAssocID="{9376DFBF-D18B-4111-8C9E-24A17F21148D}" presName="composite4" presStyleCnt="0"/>
      <dgm:spPr/>
    </dgm:pt>
    <dgm:pt modelId="{18D02E8D-F87B-4D63-A17D-C040ACDA22C0}" type="pres">
      <dgm:prSet presAssocID="{9376DFBF-D18B-4111-8C9E-24A17F21148D}" presName="background4" presStyleLbl="node4" presStyleIdx="0" presStyleCnt="15"/>
      <dgm:spPr/>
    </dgm:pt>
    <dgm:pt modelId="{9E5BAF14-3C65-4C3F-A2E3-396C14BB54D9}" type="pres">
      <dgm:prSet presAssocID="{9376DFBF-D18B-4111-8C9E-24A17F21148D}" presName="text4" presStyleLbl="fgAcc4" presStyleIdx="0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CE02BE-8C64-47FA-BF0E-C1973044D695}" type="pres">
      <dgm:prSet presAssocID="{9376DFBF-D18B-4111-8C9E-24A17F21148D}" presName="hierChild5" presStyleCnt="0"/>
      <dgm:spPr/>
    </dgm:pt>
    <dgm:pt modelId="{38D2C78B-F136-4B90-955C-CD14B1979EE4}" type="pres">
      <dgm:prSet presAssocID="{D203D9A5-1685-45AB-8C16-257D4F5E1490}" presName="Name23" presStyleLbl="parChTrans1D4" presStyleIdx="1" presStyleCnt="15"/>
      <dgm:spPr/>
      <dgm:t>
        <a:bodyPr/>
        <a:lstStyle/>
        <a:p>
          <a:endParaRPr lang="es-ES"/>
        </a:p>
      </dgm:t>
    </dgm:pt>
    <dgm:pt modelId="{F575B47B-5063-4807-A1C3-A779799EC2FE}" type="pres">
      <dgm:prSet presAssocID="{4AF8B683-CEE2-4E81-B5D4-1FE8445DD3B7}" presName="hierRoot4" presStyleCnt="0"/>
      <dgm:spPr/>
    </dgm:pt>
    <dgm:pt modelId="{94917EBA-27CE-4C7E-B876-EFC2B43F7B40}" type="pres">
      <dgm:prSet presAssocID="{4AF8B683-CEE2-4E81-B5D4-1FE8445DD3B7}" presName="composite4" presStyleCnt="0"/>
      <dgm:spPr/>
    </dgm:pt>
    <dgm:pt modelId="{E0F75678-1754-4383-A6EE-2A390FB38F00}" type="pres">
      <dgm:prSet presAssocID="{4AF8B683-CEE2-4E81-B5D4-1FE8445DD3B7}" presName="background4" presStyleLbl="node4" presStyleIdx="1" presStyleCnt="15"/>
      <dgm:spPr/>
    </dgm:pt>
    <dgm:pt modelId="{A211A6DB-C453-47BE-A168-2D0683DFB978}" type="pres">
      <dgm:prSet presAssocID="{4AF8B683-CEE2-4E81-B5D4-1FE8445DD3B7}" presName="text4" presStyleLbl="fgAcc4" presStyleIdx="1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39A883-B43C-4292-AF4C-F083D41F1B00}" type="pres">
      <dgm:prSet presAssocID="{4AF8B683-CEE2-4E81-B5D4-1FE8445DD3B7}" presName="hierChild5" presStyleCnt="0"/>
      <dgm:spPr/>
    </dgm:pt>
    <dgm:pt modelId="{26B9448F-6752-4DEA-B9C8-BB4F64BB5F52}" type="pres">
      <dgm:prSet presAssocID="{5475694C-953F-41E2-8C30-98B2E849E388}" presName="Name23" presStyleLbl="parChTrans1D4" presStyleIdx="2" presStyleCnt="15"/>
      <dgm:spPr/>
      <dgm:t>
        <a:bodyPr/>
        <a:lstStyle/>
        <a:p>
          <a:endParaRPr lang="es-ES"/>
        </a:p>
      </dgm:t>
    </dgm:pt>
    <dgm:pt modelId="{4A5AF420-D066-4FFF-8A51-0AE3404D1EF9}" type="pres">
      <dgm:prSet presAssocID="{BCB7ECB7-9517-4CD4-B6AC-DB77DF80E500}" presName="hierRoot4" presStyleCnt="0"/>
      <dgm:spPr/>
    </dgm:pt>
    <dgm:pt modelId="{A006167A-0632-42CE-BE98-D3AB07FD1488}" type="pres">
      <dgm:prSet presAssocID="{BCB7ECB7-9517-4CD4-B6AC-DB77DF80E500}" presName="composite4" presStyleCnt="0"/>
      <dgm:spPr/>
    </dgm:pt>
    <dgm:pt modelId="{1EB45727-B13A-46CF-A475-4BFDEEAC9328}" type="pres">
      <dgm:prSet presAssocID="{BCB7ECB7-9517-4CD4-B6AC-DB77DF80E500}" presName="background4" presStyleLbl="node4" presStyleIdx="2" presStyleCnt="15"/>
      <dgm:spPr/>
    </dgm:pt>
    <dgm:pt modelId="{09200A62-D4C0-4C24-BD44-78A4101FFECF}" type="pres">
      <dgm:prSet presAssocID="{BCB7ECB7-9517-4CD4-B6AC-DB77DF80E500}" presName="text4" presStyleLbl="fgAcc4" presStyleIdx="2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198B37-55FB-4659-BE6B-7E3184ACB373}" type="pres">
      <dgm:prSet presAssocID="{BCB7ECB7-9517-4CD4-B6AC-DB77DF80E500}" presName="hierChild5" presStyleCnt="0"/>
      <dgm:spPr/>
    </dgm:pt>
    <dgm:pt modelId="{E9AE9BFA-C37B-4349-B876-185284D7720D}" type="pres">
      <dgm:prSet presAssocID="{586E29FA-61F2-4005-B832-D7DD1B82A51A}" presName="Name23" presStyleLbl="parChTrans1D4" presStyleIdx="3" presStyleCnt="15"/>
      <dgm:spPr/>
      <dgm:t>
        <a:bodyPr/>
        <a:lstStyle/>
        <a:p>
          <a:endParaRPr lang="es-ES"/>
        </a:p>
      </dgm:t>
    </dgm:pt>
    <dgm:pt modelId="{589AEBE8-56EC-4408-AC93-300A241C57F3}" type="pres">
      <dgm:prSet presAssocID="{5C2DCADB-706A-4916-A2DA-FBF4603524C0}" presName="hierRoot4" presStyleCnt="0"/>
      <dgm:spPr/>
    </dgm:pt>
    <dgm:pt modelId="{AC1462E8-C1A9-4978-BCDC-1E89BBC3A528}" type="pres">
      <dgm:prSet presAssocID="{5C2DCADB-706A-4916-A2DA-FBF4603524C0}" presName="composite4" presStyleCnt="0"/>
      <dgm:spPr/>
    </dgm:pt>
    <dgm:pt modelId="{33B66829-F2D3-499D-A3AB-127CF4C49767}" type="pres">
      <dgm:prSet presAssocID="{5C2DCADB-706A-4916-A2DA-FBF4603524C0}" presName="background4" presStyleLbl="node4" presStyleIdx="3" presStyleCnt="15"/>
      <dgm:spPr/>
    </dgm:pt>
    <dgm:pt modelId="{B157B462-F0E8-4391-9CFD-1316F5D03C96}" type="pres">
      <dgm:prSet presAssocID="{5C2DCADB-706A-4916-A2DA-FBF4603524C0}" presName="text4" presStyleLbl="fgAcc4" presStyleIdx="3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33535E3-6EBB-4161-BBD2-C61D91907A30}" type="pres">
      <dgm:prSet presAssocID="{5C2DCADB-706A-4916-A2DA-FBF4603524C0}" presName="hierChild5" presStyleCnt="0"/>
      <dgm:spPr/>
    </dgm:pt>
    <dgm:pt modelId="{08EB4770-0813-45EE-8445-FEB3752BA00D}" type="pres">
      <dgm:prSet presAssocID="{82A79841-CD2B-474D-897E-C3AA8D2467C9}" presName="Name10" presStyleLbl="parChTrans1D2" presStyleIdx="1" presStyleCnt="5"/>
      <dgm:spPr/>
      <dgm:t>
        <a:bodyPr/>
        <a:lstStyle/>
        <a:p>
          <a:endParaRPr lang="es-ES"/>
        </a:p>
      </dgm:t>
    </dgm:pt>
    <dgm:pt modelId="{435E56D2-DB72-4CE3-A8E1-45C62DC91F78}" type="pres">
      <dgm:prSet presAssocID="{8974ACC9-59BB-482F-98A2-0386A8B5DB38}" presName="hierRoot2" presStyleCnt="0"/>
      <dgm:spPr/>
    </dgm:pt>
    <dgm:pt modelId="{26D3233C-8824-4588-B3A9-D6F6E9A85DBF}" type="pres">
      <dgm:prSet presAssocID="{8974ACC9-59BB-482F-98A2-0386A8B5DB38}" presName="composite2" presStyleCnt="0"/>
      <dgm:spPr/>
    </dgm:pt>
    <dgm:pt modelId="{43925EBB-F130-405B-B47A-7D9220371600}" type="pres">
      <dgm:prSet presAssocID="{8974ACC9-59BB-482F-98A2-0386A8B5DB38}" presName="background2" presStyleLbl="node2" presStyleIdx="1" presStyleCnt="5"/>
      <dgm:spPr/>
    </dgm:pt>
    <dgm:pt modelId="{13CC768F-66C3-4AA4-A700-814116BC6794}" type="pres">
      <dgm:prSet presAssocID="{8974ACC9-59BB-482F-98A2-0386A8B5DB3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0412CB-D80F-47A5-9D7A-4E4FDE865FF4}" type="pres">
      <dgm:prSet presAssocID="{8974ACC9-59BB-482F-98A2-0386A8B5DB38}" presName="hierChild3" presStyleCnt="0"/>
      <dgm:spPr/>
    </dgm:pt>
    <dgm:pt modelId="{80AA6BC9-12AE-4D8A-BC3D-37E25887E2B5}" type="pres">
      <dgm:prSet presAssocID="{5824E379-A0BC-4848-9AD0-458A09D73FF4}" presName="Name17" presStyleLbl="parChTrans1D3" presStyleIdx="1" presStyleCnt="5"/>
      <dgm:spPr/>
      <dgm:t>
        <a:bodyPr/>
        <a:lstStyle/>
        <a:p>
          <a:endParaRPr lang="es-ES"/>
        </a:p>
      </dgm:t>
    </dgm:pt>
    <dgm:pt modelId="{ABC6F8DC-EF58-4587-B616-AB9B20F15B3C}" type="pres">
      <dgm:prSet presAssocID="{C19C635F-E191-4076-9C37-CC6FC596D794}" presName="hierRoot3" presStyleCnt="0"/>
      <dgm:spPr/>
    </dgm:pt>
    <dgm:pt modelId="{CC1D08FF-7B42-4FCD-8791-BC1831ADBB4E}" type="pres">
      <dgm:prSet presAssocID="{C19C635F-E191-4076-9C37-CC6FC596D794}" presName="composite3" presStyleCnt="0"/>
      <dgm:spPr/>
    </dgm:pt>
    <dgm:pt modelId="{0BE0B113-C09C-435A-B4BE-DE01B59E7A19}" type="pres">
      <dgm:prSet presAssocID="{C19C635F-E191-4076-9C37-CC6FC596D794}" presName="background3" presStyleLbl="node3" presStyleIdx="1" presStyleCnt="5"/>
      <dgm:spPr/>
    </dgm:pt>
    <dgm:pt modelId="{F3EBA0B4-F306-4AC7-8385-28983E2F4A34}" type="pres">
      <dgm:prSet presAssocID="{C19C635F-E191-4076-9C37-CC6FC596D794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6B0EF6-E258-4613-8DC6-FCDA115FA8E9}" type="pres">
      <dgm:prSet presAssocID="{C19C635F-E191-4076-9C37-CC6FC596D794}" presName="hierChild4" presStyleCnt="0"/>
      <dgm:spPr/>
    </dgm:pt>
    <dgm:pt modelId="{D3FD48AB-9D92-4C3E-BFAD-43A2A5EA42E4}" type="pres">
      <dgm:prSet presAssocID="{4D2967F9-1365-431E-8095-5742D548D891}" presName="Name23" presStyleLbl="parChTrans1D4" presStyleIdx="4" presStyleCnt="15"/>
      <dgm:spPr/>
      <dgm:t>
        <a:bodyPr/>
        <a:lstStyle/>
        <a:p>
          <a:endParaRPr lang="es-ES"/>
        </a:p>
      </dgm:t>
    </dgm:pt>
    <dgm:pt modelId="{23CDD820-D895-4C30-8A33-6A24255B97AD}" type="pres">
      <dgm:prSet presAssocID="{99D9709B-C68D-4281-950E-4C51494A28AB}" presName="hierRoot4" presStyleCnt="0"/>
      <dgm:spPr/>
    </dgm:pt>
    <dgm:pt modelId="{2E810994-D4FE-408E-A541-96C1DC0E174D}" type="pres">
      <dgm:prSet presAssocID="{99D9709B-C68D-4281-950E-4C51494A28AB}" presName="composite4" presStyleCnt="0"/>
      <dgm:spPr/>
    </dgm:pt>
    <dgm:pt modelId="{3D915A83-9FF0-4F6E-8664-DC8BE5D6268C}" type="pres">
      <dgm:prSet presAssocID="{99D9709B-C68D-4281-950E-4C51494A28AB}" presName="background4" presStyleLbl="node4" presStyleIdx="4" presStyleCnt="15"/>
      <dgm:spPr/>
    </dgm:pt>
    <dgm:pt modelId="{2DFA9AC3-331D-450B-AC1D-F6A348408D10}" type="pres">
      <dgm:prSet presAssocID="{99D9709B-C68D-4281-950E-4C51494A28AB}" presName="text4" presStyleLbl="fgAcc4" presStyleIdx="4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40BC92-2D81-44FB-B742-D4777854D7BD}" type="pres">
      <dgm:prSet presAssocID="{99D9709B-C68D-4281-950E-4C51494A28AB}" presName="hierChild5" presStyleCnt="0"/>
      <dgm:spPr/>
    </dgm:pt>
    <dgm:pt modelId="{6484E701-2997-4B84-8E69-E0920F1BF926}" type="pres">
      <dgm:prSet presAssocID="{9FFABCF8-345C-40D9-BCDF-FF9BCBC74A79}" presName="Name23" presStyleLbl="parChTrans1D4" presStyleIdx="5" presStyleCnt="15"/>
      <dgm:spPr/>
      <dgm:t>
        <a:bodyPr/>
        <a:lstStyle/>
        <a:p>
          <a:endParaRPr lang="es-ES"/>
        </a:p>
      </dgm:t>
    </dgm:pt>
    <dgm:pt modelId="{27ECC7CB-3424-4ADF-A1F9-6DE716FEF6ED}" type="pres">
      <dgm:prSet presAssocID="{5F4D6792-14B9-4598-AE67-DB033D14CEA5}" presName="hierRoot4" presStyleCnt="0"/>
      <dgm:spPr/>
    </dgm:pt>
    <dgm:pt modelId="{1981D8F8-0FAC-46FC-B4D7-FCD17708F4F7}" type="pres">
      <dgm:prSet presAssocID="{5F4D6792-14B9-4598-AE67-DB033D14CEA5}" presName="composite4" presStyleCnt="0"/>
      <dgm:spPr/>
    </dgm:pt>
    <dgm:pt modelId="{61CC68E7-9523-405D-B372-56C3AA37B38D}" type="pres">
      <dgm:prSet presAssocID="{5F4D6792-14B9-4598-AE67-DB033D14CEA5}" presName="background4" presStyleLbl="node4" presStyleIdx="5" presStyleCnt="15"/>
      <dgm:spPr/>
    </dgm:pt>
    <dgm:pt modelId="{9C35058E-83B7-48F9-A5DF-FBD944DED2E0}" type="pres">
      <dgm:prSet presAssocID="{5F4D6792-14B9-4598-AE67-DB033D14CEA5}" presName="text4" presStyleLbl="fgAcc4" presStyleIdx="5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78633F-4F1C-477F-BC74-AB5F06853D21}" type="pres">
      <dgm:prSet presAssocID="{5F4D6792-14B9-4598-AE67-DB033D14CEA5}" presName="hierChild5" presStyleCnt="0"/>
      <dgm:spPr/>
    </dgm:pt>
    <dgm:pt modelId="{D7B8AB5D-EACD-4E2C-A20B-0A96F9A3FDC1}" type="pres">
      <dgm:prSet presAssocID="{D5B7899D-CA03-4253-9820-ACDECB986B83}" presName="Name23" presStyleLbl="parChTrans1D4" presStyleIdx="6" presStyleCnt="15"/>
      <dgm:spPr/>
      <dgm:t>
        <a:bodyPr/>
        <a:lstStyle/>
        <a:p>
          <a:endParaRPr lang="es-ES"/>
        </a:p>
      </dgm:t>
    </dgm:pt>
    <dgm:pt modelId="{D64DFAAB-0086-4DF5-90DA-B896D4C6EF7E}" type="pres">
      <dgm:prSet presAssocID="{36A24E89-8C13-4B3D-A129-1DD474F3A60D}" presName="hierRoot4" presStyleCnt="0"/>
      <dgm:spPr/>
    </dgm:pt>
    <dgm:pt modelId="{FC2C620A-5839-4B1A-B99C-86CE5D88C847}" type="pres">
      <dgm:prSet presAssocID="{36A24E89-8C13-4B3D-A129-1DD474F3A60D}" presName="composite4" presStyleCnt="0"/>
      <dgm:spPr/>
    </dgm:pt>
    <dgm:pt modelId="{17EB75FB-1044-4F10-B548-2DFADD41AC5B}" type="pres">
      <dgm:prSet presAssocID="{36A24E89-8C13-4B3D-A129-1DD474F3A60D}" presName="background4" presStyleLbl="node4" presStyleIdx="6" presStyleCnt="15"/>
      <dgm:spPr/>
    </dgm:pt>
    <dgm:pt modelId="{939C4986-9003-4F21-BDE5-4A3D169E875B}" type="pres">
      <dgm:prSet presAssocID="{36A24E89-8C13-4B3D-A129-1DD474F3A60D}" presName="text4" presStyleLbl="fgAcc4" presStyleIdx="6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3A9A425-3F30-4463-8940-257FDD315000}" type="pres">
      <dgm:prSet presAssocID="{36A24E89-8C13-4B3D-A129-1DD474F3A60D}" presName="hierChild5" presStyleCnt="0"/>
      <dgm:spPr/>
    </dgm:pt>
    <dgm:pt modelId="{139C3E35-6EBA-4A38-A8DF-C7996A610727}" type="pres">
      <dgm:prSet presAssocID="{46A0A007-90E2-4945-9703-46EAB2302C6A}" presName="Name23" presStyleLbl="parChTrans1D4" presStyleIdx="7" presStyleCnt="15"/>
      <dgm:spPr/>
      <dgm:t>
        <a:bodyPr/>
        <a:lstStyle/>
        <a:p>
          <a:endParaRPr lang="es-ES"/>
        </a:p>
      </dgm:t>
    </dgm:pt>
    <dgm:pt modelId="{A87EC86C-B4C7-47EC-9542-26B9BBA43341}" type="pres">
      <dgm:prSet presAssocID="{18C1F92C-ED97-46ED-A964-EFE899223052}" presName="hierRoot4" presStyleCnt="0"/>
      <dgm:spPr/>
    </dgm:pt>
    <dgm:pt modelId="{7A095889-6DB4-464D-930C-DA6BEF806674}" type="pres">
      <dgm:prSet presAssocID="{18C1F92C-ED97-46ED-A964-EFE899223052}" presName="composite4" presStyleCnt="0"/>
      <dgm:spPr/>
    </dgm:pt>
    <dgm:pt modelId="{00C8E9D8-F285-4C74-9495-A75891A516CC}" type="pres">
      <dgm:prSet presAssocID="{18C1F92C-ED97-46ED-A964-EFE899223052}" presName="background4" presStyleLbl="node4" presStyleIdx="7" presStyleCnt="15"/>
      <dgm:spPr/>
    </dgm:pt>
    <dgm:pt modelId="{2D0EF6F7-4072-4C43-BBDA-85D5DE4F1AD2}" type="pres">
      <dgm:prSet presAssocID="{18C1F92C-ED97-46ED-A964-EFE899223052}" presName="text4" presStyleLbl="fgAcc4" presStyleIdx="7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6E5FD8-400F-41D8-A18A-5007A2C48C79}" type="pres">
      <dgm:prSet presAssocID="{18C1F92C-ED97-46ED-A964-EFE899223052}" presName="hierChild5" presStyleCnt="0"/>
      <dgm:spPr/>
    </dgm:pt>
    <dgm:pt modelId="{B9569BB0-D30A-462D-8097-5790349FED5C}" type="pres">
      <dgm:prSet presAssocID="{B77D3997-C3BA-4696-A5C8-3863A157BF52}" presName="Name10" presStyleLbl="parChTrans1D2" presStyleIdx="2" presStyleCnt="5"/>
      <dgm:spPr/>
      <dgm:t>
        <a:bodyPr/>
        <a:lstStyle/>
        <a:p>
          <a:endParaRPr lang="es-ES"/>
        </a:p>
      </dgm:t>
    </dgm:pt>
    <dgm:pt modelId="{96A2208F-AE56-4D59-8A61-E7B5CAEF17EA}" type="pres">
      <dgm:prSet presAssocID="{EE208E62-6C0B-446C-AFBB-FE532F018157}" presName="hierRoot2" presStyleCnt="0"/>
      <dgm:spPr/>
    </dgm:pt>
    <dgm:pt modelId="{17E13BA8-42EE-41C8-8CB7-16610DB163E0}" type="pres">
      <dgm:prSet presAssocID="{EE208E62-6C0B-446C-AFBB-FE532F018157}" presName="composite2" presStyleCnt="0"/>
      <dgm:spPr/>
    </dgm:pt>
    <dgm:pt modelId="{81743E16-C51D-4E24-BE8D-4FA5832FDE5C}" type="pres">
      <dgm:prSet presAssocID="{EE208E62-6C0B-446C-AFBB-FE532F018157}" presName="background2" presStyleLbl="node2" presStyleIdx="2" presStyleCnt="5"/>
      <dgm:spPr/>
    </dgm:pt>
    <dgm:pt modelId="{72C784B2-D561-46BB-B2D6-77D992DAB880}" type="pres">
      <dgm:prSet presAssocID="{EE208E62-6C0B-446C-AFBB-FE532F018157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8C8B54F-C003-45A1-A6B6-534BA89F7725}" type="pres">
      <dgm:prSet presAssocID="{EE208E62-6C0B-446C-AFBB-FE532F018157}" presName="hierChild3" presStyleCnt="0"/>
      <dgm:spPr/>
    </dgm:pt>
    <dgm:pt modelId="{9E232742-6BD8-436F-8D86-D45E93730E19}" type="pres">
      <dgm:prSet presAssocID="{B0ED7AF3-D1C1-4935-B6ED-134BD3A79BA7}" presName="Name17" presStyleLbl="parChTrans1D3" presStyleIdx="2" presStyleCnt="5"/>
      <dgm:spPr/>
      <dgm:t>
        <a:bodyPr/>
        <a:lstStyle/>
        <a:p>
          <a:endParaRPr lang="es-ES"/>
        </a:p>
      </dgm:t>
    </dgm:pt>
    <dgm:pt modelId="{C734A4B2-A760-47D0-9DEA-0B0A3774DF65}" type="pres">
      <dgm:prSet presAssocID="{41F2EAD3-15ED-4532-97CE-DFA82D12FC52}" presName="hierRoot3" presStyleCnt="0"/>
      <dgm:spPr/>
    </dgm:pt>
    <dgm:pt modelId="{9C585611-DD7F-48DF-91E2-5CF08A150E1E}" type="pres">
      <dgm:prSet presAssocID="{41F2EAD3-15ED-4532-97CE-DFA82D12FC52}" presName="composite3" presStyleCnt="0"/>
      <dgm:spPr/>
    </dgm:pt>
    <dgm:pt modelId="{2E2A7D4E-0950-4DD5-A89A-7A20368CA80D}" type="pres">
      <dgm:prSet presAssocID="{41F2EAD3-15ED-4532-97CE-DFA82D12FC52}" presName="background3" presStyleLbl="node3" presStyleIdx="2" presStyleCnt="5"/>
      <dgm:spPr/>
    </dgm:pt>
    <dgm:pt modelId="{5C99CEBD-24C1-471F-A439-44255026AD15}" type="pres">
      <dgm:prSet presAssocID="{41F2EAD3-15ED-4532-97CE-DFA82D12FC52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ABFBE9-8C5E-4007-A160-26FE2ABA69AB}" type="pres">
      <dgm:prSet presAssocID="{41F2EAD3-15ED-4532-97CE-DFA82D12FC52}" presName="hierChild4" presStyleCnt="0"/>
      <dgm:spPr/>
    </dgm:pt>
    <dgm:pt modelId="{290425FE-5B7E-462B-870B-3BE626289938}" type="pres">
      <dgm:prSet presAssocID="{0C1F90AF-97F2-48BA-9FB8-9E5B10B1B90D}" presName="Name23" presStyleLbl="parChTrans1D4" presStyleIdx="8" presStyleCnt="15"/>
      <dgm:spPr/>
      <dgm:t>
        <a:bodyPr/>
        <a:lstStyle/>
        <a:p>
          <a:endParaRPr lang="es-ES"/>
        </a:p>
      </dgm:t>
    </dgm:pt>
    <dgm:pt modelId="{5D57C0BB-E112-4321-AB6C-17E90FB26C94}" type="pres">
      <dgm:prSet presAssocID="{2C875991-2B3C-4B67-B708-199BF93BB3D7}" presName="hierRoot4" presStyleCnt="0"/>
      <dgm:spPr/>
    </dgm:pt>
    <dgm:pt modelId="{320BB0E4-8DDE-4CAE-AA40-71749A3A9901}" type="pres">
      <dgm:prSet presAssocID="{2C875991-2B3C-4B67-B708-199BF93BB3D7}" presName="composite4" presStyleCnt="0"/>
      <dgm:spPr/>
    </dgm:pt>
    <dgm:pt modelId="{19E1370C-0854-4487-9CF8-0B699EA59B5E}" type="pres">
      <dgm:prSet presAssocID="{2C875991-2B3C-4B67-B708-199BF93BB3D7}" presName="background4" presStyleLbl="node4" presStyleIdx="8" presStyleCnt="15"/>
      <dgm:spPr/>
    </dgm:pt>
    <dgm:pt modelId="{98E8DD65-2F10-4C6E-9D42-B412480BE378}" type="pres">
      <dgm:prSet presAssocID="{2C875991-2B3C-4B67-B708-199BF93BB3D7}" presName="text4" presStyleLbl="fgAcc4" presStyleIdx="8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55E4AC2-3A55-471F-BB84-3EA6AD4CE555}" type="pres">
      <dgm:prSet presAssocID="{2C875991-2B3C-4B67-B708-199BF93BB3D7}" presName="hierChild5" presStyleCnt="0"/>
      <dgm:spPr/>
    </dgm:pt>
    <dgm:pt modelId="{2EC1E237-AF27-4199-B285-11303A5967BB}" type="pres">
      <dgm:prSet presAssocID="{954277A5-0179-468E-A0A8-F44724A1F47F}" presName="Name23" presStyleLbl="parChTrans1D4" presStyleIdx="9" presStyleCnt="15"/>
      <dgm:spPr/>
      <dgm:t>
        <a:bodyPr/>
        <a:lstStyle/>
        <a:p>
          <a:endParaRPr lang="es-ES"/>
        </a:p>
      </dgm:t>
    </dgm:pt>
    <dgm:pt modelId="{AC097593-DEED-464B-A025-759FE342588E}" type="pres">
      <dgm:prSet presAssocID="{2920CF40-AA58-489F-918F-897F12340D13}" presName="hierRoot4" presStyleCnt="0"/>
      <dgm:spPr/>
    </dgm:pt>
    <dgm:pt modelId="{314332BF-9B80-4284-AB94-6A5F1A2E639A}" type="pres">
      <dgm:prSet presAssocID="{2920CF40-AA58-489F-918F-897F12340D13}" presName="composite4" presStyleCnt="0"/>
      <dgm:spPr/>
    </dgm:pt>
    <dgm:pt modelId="{AEDA569A-5C4D-4D7B-B707-F8731B9C9697}" type="pres">
      <dgm:prSet presAssocID="{2920CF40-AA58-489F-918F-897F12340D13}" presName="background4" presStyleLbl="node4" presStyleIdx="9" presStyleCnt="15"/>
      <dgm:spPr/>
    </dgm:pt>
    <dgm:pt modelId="{C5B2BCAD-74CB-430C-8B9B-9E988F603F54}" type="pres">
      <dgm:prSet presAssocID="{2920CF40-AA58-489F-918F-897F12340D13}" presName="text4" presStyleLbl="fgAcc4" presStyleIdx="9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764869-DD2B-4A77-89C5-2E6993BAB171}" type="pres">
      <dgm:prSet presAssocID="{2920CF40-AA58-489F-918F-897F12340D13}" presName="hierChild5" presStyleCnt="0"/>
      <dgm:spPr/>
    </dgm:pt>
    <dgm:pt modelId="{E13A6E01-5257-4458-BA92-6A0AD41DF4F1}" type="pres">
      <dgm:prSet presAssocID="{36B5BB6E-A1DB-4B2B-8C4F-367F0C21471E}" presName="Name23" presStyleLbl="parChTrans1D4" presStyleIdx="10" presStyleCnt="15"/>
      <dgm:spPr/>
      <dgm:t>
        <a:bodyPr/>
        <a:lstStyle/>
        <a:p>
          <a:endParaRPr lang="es-ES"/>
        </a:p>
      </dgm:t>
    </dgm:pt>
    <dgm:pt modelId="{A5255F14-1420-41EA-8934-77D070DE720E}" type="pres">
      <dgm:prSet presAssocID="{275A6419-3E2C-4F06-A0D1-BADD30ECB033}" presName="hierRoot4" presStyleCnt="0"/>
      <dgm:spPr/>
    </dgm:pt>
    <dgm:pt modelId="{069247E5-7E59-4BE4-BBE3-13FCB5324F52}" type="pres">
      <dgm:prSet presAssocID="{275A6419-3E2C-4F06-A0D1-BADD30ECB033}" presName="composite4" presStyleCnt="0"/>
      <dgm:spPr/>
    </dgm:pt>
    <dgm:pt modelId="{417DE99E-1C01-4883-B4C4-E2249F41AE8C}" type="pres">
      <dgm:prSet presAssocID="{275A6419-3E2C-4F06-A0D1-BADD30ECB033}" presName="background4" presStyleLbl="node4" presStyleIdx="10" presStyleCnt="15"/>
      <dgm:spPr/>
    </dgm:pt>
    <dgm:pt modelId="{34CA87CE-AA7F-4587-9BDD-BFD1089B2D05}" type="pres">
      <dgm:prSet presAssocID="{275A6419-3E2C-4F06-A0D1-BADD30ECB033}" presName="text4" presStyleLbl="fgAcc4" presStyleIdx="10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3EC31E-D9D5-4DE3-B4C4-D7BFC9605DE6}" type="pres">
      <dgm:prSet presAssocID="{275A6419-3E2C-4F06-A0D1-BADD30ECB033}" presName="hierChild5" presStyleCnt="0"/>
      <dgm:spPr/>
    </dgm:pt>
    <dgm:pt modelId="{3735E396-2F80-4466-BFD1-0A8E12A912B9}" type="pres">
      <dgm:prSet presAssocID="{9A466253-B03F-4894-807F-A0803DA0F694}" presName="Name10" presStyleLbl="parChTrans1D2" presStyleIdx="3" presStyleCnt="5"/>
      <dgm:spPr/>
      <dgm:t>
        <a:bodyPr/>
        <a:lstStyle/>
        <a:p>
          <a:endParaRPr lang="es-ES"/>
        </a:p>
      </dgm:t>
    </dgm:pt>
    <dgm:pt modelId="{90A25E1D-61D7-427B-B743-7F6941E7E0DF}" type="pres">
      <dgm:prSet presAssocID="{EFC36BF5-60FE-4C0D-A792-64CDBE3A7411}" presName="hierRoot2" presStyleCnt="0"/>
      <dgm:spPr/>
    </dgm:pt>
    <dgm:pt modelId="{705396D6-72FC-4D8F-956B-5B941DD6FDEA}" type="pres">
      <dgm:prSet presAssocID="{EFC36BF5-60FE-4C0D-A792-64CDBE3A7411}" presName="composite2" presStyleCnt="0"/>
      <dgm:spPr/>
    </dgm:pt>
    <dgm:pt modelId="{3BFD5663-B153-40BC-B823-F372E168C827}" type="pres">
      <dgm:prSet presAssocID="{EFC36BF5-60FE-4C0D-A792-64CDBE3A7411}" presName="background2" presStyleLbl="node2" presStyleIdx="3" presStyleCnt="5"/>
      <dgm:spPr/>
    </dgm:pt>
    <dgm:pt modelId="{B0D7A451-3EE5-4C25-B422-D11AA295B6C3}" type="pres">
      <dgm:prSet presAssocID="{EFC36BF5-60FE-4C0D-A792-64CDBE3A741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59708B7-5B93-4456-A08B-1DEE2D36FEF1}" type="pres">
      <dgm:prSet presAssocID="{EFC36BF5-60FE-4C0D-A792-64CDBE3A7411}" presName="hierChild3" presStyleCnt="0"/>
      <dgm:spPr/>
    </dgm:pt>
    <dgm:pt modelId="{A6F4F3AA-0DE7-4106-96DF-3DCC3CF567B4}" type="pres">
      <dgm:prSet presAssocID="{8D9E37C5-5EFE-44C4-994B-54D53FAD3506}" presName="Name17" presStyleLbl="parChTrans1D3" presStyleIdx="3" presStyleCnt="5"/>
      <dgm:spPr/>
      <dgm:t>
        <a:bodyPr/>
        <a:lstStyle/>
        <a:p>
          <a:endParaRPr lang="es-ES"/>
        </a:p>
      </dgm:t>
    </dgm:pt>
    <dgm:pt modelId="{96CE860A-82CE-4923-9483-0C6A804EDA19}" type="pres">
      <dgm:prSet presAssocID="{E6CA3B63-B932-4E0B-9C86-C9ADA82E5A6B}" presName="hierRoot3" presStyleCnt="0"/>
      <dgm:spPr/>
    </dgm:pt>
    <dgm:pt modelId="{E394F3AD-44E7-4284-806C-F2978CC44C66}" type="pres">
      <dgm:prSet presAssocID="{E6CA3B63-B932-4E0B-9C86-C9ADA82E5A6B}" presName="composite3" presStyleCnt="0"/>
      <dgm:spPr/>
    </dgm:pt>
    <dgm:pt modelId="{140107FD-D406-4F62-90F2-84494E034926}" type="pres">
      <dgm:prSet presAssocID="{E6CA3B63-B932-4E0B-9C86-C9ADA82E5A6B}" presName="background3" presStyleLbl="node3" presStyleIdx="3" presStyleCnt="5"/>
      <dgm:spPr/>
    </dgm:pt>
    <dgm:pt modelId="{6A2D69CC-4BB8-4D0F-9353-CB2048FB953E}" type="pres">
      <dgm:prSet presAssocID="{E6CA3B63-B932-4E0B-9C86-C9ADA82E5A6B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924030D-A519-400B-A86A-46AE235BF33C}" type="pres">
      <dgm:prSet presAssocID="{E6CA3B63-B932-4E0B-9C86-C9ADA82E5A6B}" presName="hierChild4" presStyleCnt="0"/>
      <dgm:spPr/>
    </dgm:pt>
    <dgm:pt modelId="{565F75AD-936F-4062-B917-950BEBE496F2}" type="pres">
      <dgm:prSet presAssocID="{56834712-FDFB-489B-9E85-6E08DF7D038A}" presName="Name23" presStyleLbl="parChTrans1D4" presStyleIdx="11" presStyleCnt="15"/>
      <dgm:spPr/>
      <dgm:t>
        <a:bodyPr/>
        <a:lstStyle/>
        <a:p>
          <a:endParaRPr lang="es-ES"/>
        </a:p>
      </dgm:t>
    </dgm:pt>
    <dgm:pt modelId="{F1ECE89D-4694-4145-9A53-8A1C22501316}" type="pres">
      <dgm:prSet presAssocID="{29618F41-D993-4269-AE9B-C91F0E8D93FE}" presName="hierRoot4" presStyleCnt="0"/>
      <dgm:spPr/>
    </dgm:pt>
    <dgm:pt modelId="{4A3AC7BC-0CBF-4A66-9AA6-AFAF9EDB24A5}" type="pres">
      <dgm:prSet presAssocID="{29618F41-D993-4269-AE9B-C91F0E8D93FE}" presName="composite4" presStyleCnt="0"/>
      <dgm:spPr/>
    </dgm:pt>
    <dgm:pt modelId="{04128FD1-7AF0-476C-A965-572EAF5DECCD}" type="pres">
      <dgm:prSet presAssocID="{29618F41-D993-4269-AE9B-C91F0E8D93FE}" presName="background4" presStyleLbl="node4" presStyleIdx="11" presStyleCnt="15"/>
      <dgm:spPr/>
    </dgm:pt>
    <dgm:pt modelId="{B3183948-E96B-4C6E-8D36-692050A65E6F}" type="pres">
      <dgm:prSet presAssocID="{29618F41-D993-4269-AE9B-C91F0E8D93FE}" presName="text4" presStyleLbl="fgAcc4" presStyleIdx="11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CC059F0-9708-415D-A1DB-EAAC63CBDDBA}" type="pres">
      <dgm:prSet presAssocID="{29618F41-D993-4269-AE9B-C91F0E8D93FE}" presName="hierChild5" presStyleCnt="0"/>
      <dgm:spPr/>
    </dgm:pt>
    <dgm:pt modelId="{BFB09D4F-84B7-493C-8DFB-1308687F3174}" type="pres">
      <dgm:prSet presAssocID="{BA29D277-2431-4F6E-8F89-9B0DBE11AA77}" presName="Name23" presStyleLbl="parChTrans1D4" presStyleIdx="12" presStyleCnt="15"/>
      <dgm:spPr/>
      <dgm:t>
        <a:bodyPr/>
        <a:lstStyle/>
        <a:p>
          <a:endParaRPr lang="es-ES"/>
        </a:p>
      </dgm:t>
    </dgm:pt>
    <dgm:pt modelId="{54CDE836-2116-4E14-8EEF-84CD6103EC4F}" type="pres">
      <dgm:prSet presAssocID="{81F841D4-8BAE-4016-8A34-7FAC86C9F648}" presName="hierRoot4" presStyleCnt="0"/>
      <dgm:spPr/>
    </dgm:pt>
    <dgm:pt modelId="{0C74E954-1404-4F77-9429-5EDEF40F058F}" type="pres">
      <dgm:prSet presAssocID="{81F841D4-8BAE-4016-8A34-7FAC86C9F648}" presName="composite4" presStyleCnt="0"/>
      <dgm:spPr/>
    </dgm:pt>
    <dgm:pt modelId="{51EB29AA-D25E-49CC-8E82-794B28E5CDB8}" type="pres">
      <dgm:prSet presAssocID="{81F841D4-8BAE-4016-8A34-7FAC86C9F648}" presName="background4" presStyleLbl="node4" presStyleIdx="12" presStyleCnt="15"/>
      <dgm:spPr/>
    </dgm:pt>
    <dgm:pt modelId="{8CA4E73A-7233-4009-A30C-11B880AA07E6}" type="pres">
      <dgm:prSet presAssocID="{81F841D4-8BAE-4016-8A34-7FAC86C9F648}" presName="text4" presStyleLbl="fgAcc4" presStyleIdx="12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18F709-07A2-4259-9779-0FAB54FDD4D4}" type="pres">
      <dgm:prSet presAssocID="{81F841D4-8BAE-4016-8A34-7FAC86C9F648}" presName="hierChild5" presStyleCnt="0"/>
      <dgm:spPr/>
    </dgm:pt>
    <dgm:pt modelId="{B4E068CE-3CDC-4B07-B541-63FAF452BA57}" type="pres">
      <dgm:prSet presAssocID="{3C40B1A3-4047-4187-9B24-CDAC0D741B4A}" presName="Name10" presStyleLbl="parChTrans1D2" presStyleIdx="4" presStyleCnt="5"/>
      <dgm:spPr/>
      <dgm:t>
        <a:bodyPr/>
        <a:lstStyle/>
        <a:p>
          <a:endParaRPr lang="es-ES"/>
        </a:p>
      </dgm:t>
    </dgm:pt>
    <dgm:pt modelId="{CDF74034-40B4-4A84-A2DF-63CBBCEECF97}" type="pres">
      <dgm:prSet presAssocID="{4177D436-F50B-47AC-8072-8D9BAC171316}" presName="hierRoot2" presStyleCnt="0"/>
      <dgm:spPr/>
    </dgm:pt>
    <dgm:pt modelId="{FF32B65F-6E5C-4CEC-83C4-6093CF1E77F3}" type="pres">
      <dgm:prSet presAssocID="{4177D436-F50B-47AC-8072-8D9BAC171316}" presName="composite2" presStyleCnt="0"/>
      <dgm:spPr/>
    </dgm:pt>
    <dgm:pt modelId="{D282B413-BB3C-47DB-917A-A9CE7112EB75}" type="pres">
      <dgm:prSet presAssocID="{4177D436-F50B-47AC-8072-8D9BAC171316}" presName="background2" presStyleLbl="node2" presStyleIdx="4" presStyleCnt="5"/>
      <dgm:spPr/>
    </dgm:pt>
    <dgm:pt modelId="{F9A2DBCB-2280-4478-BBE5-1283DAA675BB}" type="pres">
      <dgm:prSet presAssocID="{4177D436-F50B-47AC-8072-8D9BAC17131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FBAA3C-02D2-43C4-A58A-A5B5EAAAE3F5}" type="pres">
      <dgm:prSet presAssocID="{4177D436-F50B-47AC-8072-8D9BAC171316}" presName="hierChild3" presStyleCnt="0"/>
      <dgm:spPr/>
    </dgm:pt>
    <dgm:pt modelId="{6C881618-7EC1-4B61-9852-B72481545383}" type="pres">
      <dgm:prSet presAssocID="{1AD100A1-E005-42E2-9942-FD1BF09F245B}" presName="Name17" presStyleLbl="parChTrans1D3" presStyleIdx="4" presStyleCnt="5"/>
      <dgm:spPr/>
      <dgm:t>
        <a:bodyPr/>
        <a:lstStyle/>
        <a:p>
          <a:endParaRPr lang="es-ES"/>
        </a:p>
      </dgm:t>
    </dgm:pt>
    <dgm:pt modelId="{02C348FB-281D-4916-93E2-04923C1DCF73}" type="pres">
      <dgm:prSet presAssocID="{4DE0ED5C-70B1-4A71-A744-EB2B917DE678}" presName="hierRoot3" presStyleCnt="0"/>
      <dgm:spPr/>
    </dgm:pt>
    <dgm:pt modelId="{4E42CDCB-07F2-4A5B-B6BC-61B765C62FFC}" type="pres">
      <dgm:prSet presAssocID="{4DE0ED5C-70B1-4A71-A744-EB2B917DE678}" presName="composite3" presStyleCnt="0"/>
      <dgm:spPr/>
    </dgm:pt>
    <dgm:pt modelId="{A4699683-072E-47A2-ABF7-83EC81229B95}" type="pres">
      <dgm:prSet presAssocID="{4DE0ED5C-70B1-4A71-A744-EB2B917DE678}" presName="background3" presStyleLbl="node3" presStyleIdx="4" presStyleCnt="5"/>
      <dgm:spPr/>
    </dgm:pt>
    <dgm:pt modelId="{52C89374-0EC8-45D8-BE41-96A0CBE04AFF}" type="pres">
      <dgm:prSet presAssocID="{4DE0ED5C-70B1-4A71-A744-EB2B917DE678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BBDB6-342C-4FD6-8390-93B494FA832B}" type="pres">
      <dgm:prSet presAssocID="{4DE0ED5C-70B1-4A71-A744-EB2B917DE678}" presName="hierChild4" presStyleCnt="0"/>
      <dgm:spPr/>
    </dgm:pt>
    <dgm:pt modelId="{630DFD79-5A59-4A40-86DC-3FEA81B8DCC1}" type="pres">
      <dgm:prSet presAssocID="{EF0D447E-9A61-4A26-959B-B20D90CAFF28}" presName="Name23" presStyleLbl="parChTrans1D4" presStyleIdx="13" presStyleCnt="15"/>
      <dgm:spPr/>
      <dgm:t>
        <a:bodyPr/>
        <a:lstStyle/>
        <a:p>
          <a:endParaRPr lang="es-ES"/>
        </a:p>
      </dgm:t>
    </dgm:pt>
    <dgm:pt modelId="{DC84C8C9-BE5C-4EA5-BBC8-2B8788778677}" type="pres">
      <dgm:prSet presAssocID="{E4E3D7A5-6583-4E50-A7DE-16AF199A88CA}" presName="hierRoot4" presStyleCnt="0"/>
      <dgm:spPr/>
    </dgm:pt>
    <dgm:pt modelId="{380ADE94-F12E-4DE4-8CAF-3D4CA94B8802}" type="pres">
      <dgm:prSet presAssocID="{E4E3D7A5-6583-4E50-A7DE-16AF199A88CA}" presName="composite4" presStyleCnt="0"/>
      <dgm:spPr/>
    </dgm:pt>
    <dgm:pt modelId="{0090B224-BD4F-4BA3-AF35-102C0507D397}" type="pres">
      <dgm:prSet presAssocID="{E4E3D7A5-6583-4E50-A7DE-16AF199A88CA}" presName="background4" presStyleLbl="node4" presStyleIdx="13" presStyleCnt="15"/>
      <dgm:spPr/>
    </dgm:pt>
    <dgm:pt modelId="{43C91E3B-7705-4FCB-B3A5-F0ACCF0019B8}" type="pres">
      <dgm:prSet presAssocID="{E4E3D7A5-6583-4E50-A7DE-16AF199A88CA}" presName="text4" presStyleLbl="fgAcc4" presStyleIdx="13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EA62C3-3742-45F3-A4F8-2C1CCD75C8B8}" type="pres">
      <dgm:prSet presAssocID="{E4E3D7A5-6583-4E50-A7DE-16AF199A88CA}" presName="hierChild5" presStyleCnt="0"/>
      <dgm:spPr/>
    </dgm:pt>
    <dgm:pt modelId="{356E73BE-04BC-4792-979E-8E70E1D70496}" type="pres">
      <dgm:prSet presAssocID="{23C48728-5CB1-4530-B7EC-F36BBE40A5A3}" presName="Name23" presStyleLbl="parChTrans1D4" presStyleIdx="14" presStyleCnt="15"/>
      <dgm:spPr/>
      <dgm:t>
        <a:bodyPr/>
        <a:lstStyle/>
        <a:p>
          <a:endParaRPr lang="es-ES"/>
        </a:p>
      </dgm:t>
    </dgm:pt>
    <dgm:pt modelId="{9A049B41-C015-4AF2-BCEA-40DA5939013C}" type="pres">
      <dgm:prSet presAssocID="{8FE55B29-4A75-423A-9CB7-3837C266E8D9}" presName="hierRoot4" presStyleCnt="0"/>
      <dgm:spPr/>
    </dgm:pt>
    <dgm:pt modelId="{84D4505C-FE69-492B-9DB4-811CBE362D66}" type="pres">
      <dgm:prSet presAssocID="{8FE55B29-4A75-423A-9CB7-3837C266E8D9}" presName="composite4" presStyleCnt="0"/>
      <dgm:spPr/>
    </dgm:pt>
    <dgm:pt modelId="{5D63C519-C091-40F0-9B30-DD20535DFA2E}" type="pres">
      <dgm:prSet presAssocID="{8FE55B29-4A75-423A-9CB7-3837C266E8D9}" presName="background4" presStyleLbl="node4" presStyleIdx="14" presStyleCnt="15"/>
      <dgm:spPr/>
    </dgm:pt>
    <dgm:pt modelId="{AECD1977-0FC3-4767-BDF8-31BAD937C67F}" type="pres">
      <dgm:prSet presAssocID="{8FE55B29-4A75-423A-9CB7-3837C266E8D9}" presName="text4" presStyleLbl="fgAcc4" presStyleIdx="14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2F200-1705-4FF0-8894-8F70F70B940E}" type="pres">
      <dgm:prSet presAssocID="{8FE55B29-4A75-423A-9CB7-3837C266E8D9}" presName="hierChild5" presStyleCnt="0"/>
      <dgm:spPr/>
    </dgm:pt>
  </dgm:ptLst>
  <dgm:cxnLst>
    <dgm:cxn modelId="{88E26D67-2BF0-466A-9DBB-835F31D2E68D}" srcId="{99D9709B-C68D-4281-950E-4C51494A28AB}" destId="{5F4D6792-14B9-4598-AE67-DB033D14CEA5}" srcOrd="0" destOrd="0" parTransId="{9FFABCF8-345C-40D9-BCDF-FF9BCBC74A79}" sibTransId="{BA184CF3-D9E0-42A9-8D81-20C6521F5E80}"/>
    <dgm:cxn modelId="{74DA6EA8-3FF8-45ED-90A0-10EA2E3DD584}" type="presOf" srcId="{B77D3997-C3BA-4696-A5C8-3863A157BF52}" destId="{B9569BB0-D30A-462D-8097-5790349FED5C}" srcOrd="0" destOrd="0" presId="urn:microsoft.com/office/officeart/2005/8/layout/hierarchy1"/>
    <dgm:cxn modelId="{CDE9912D-415E-4903-AEFE-05C9494637DC}" type="presOf" srcId="{5475694C-953F-41E2-8C30-98B2E849E388}" destId="{26B9448F-6752-4DEA-B9C8-BB4F64BB5F52}" srcOrd="0" destOrd="0" presId="urn:microsoft.com/office/officeart/2005/8/layout/hierarchy1"/>
    <dgm:cxn modelId="{E04085C9-B38C-4315-8CB3-02F0BB744011}" type="presOf" srcId="{EF0D447E-9A61-4A26-959B-B20D90CAFF28}" destId="{630DFD79-5A59-4A40-86DC-3FEA81B8DCC1}" srcOrd="0" destOrd="0" presId="urn:microsoft.com/office/officeart/2005/8/layout/hierarchy1"/>
    <dgm:cxn modelId="{A6C8796B-5FA7-4C43-843D-868D64799ACB}" srcId="{BCB7ECB7-9517-4CD4-B6AC-DB77DF80E500}" destId="{5C2DCADB-706A-4916-A2DA-FBF4603524C0}" srcOrd="0" destOrd="0" parTransId="{586E29FA-61F2-4005-B832-D7DD1B82A51A}" sibTransId="{B47B1701-A5D5-4E07-BCB1-DFF9FFA8E735}"/>
    <dgm:cxn modelId="{219125D2-37D8-4CDD-B5E9-278BA28B6F3B}" type="presOf" srcId="{9376DFBF-D18B-4111-8C9E-24A17F21148D}" destId="{9E5BAF14-3C65-4C3F-A2E3-396C14BB54D9}" srcOrd="0" destOrd="0" presId="urn:microsoft.com/office/officeart/2005/8/layout/hierarchy1"/>
    <dgm:cxn modelId="{564A167E-6597-4FC0-9A97-BCCCC924C1D1}" type="presOf" srcId="{8FE55B29-4A75-423A-9CB7-3837C266E8D9}" destId="{AECD1977-0FC3-4767-BDF8-31BAD937C67F}" srcOrd="0" destOrd="0" presId="urn:microsoft.com/office/officeart/2005/8/layout/hierarchy1"/>
    <dgm:cxn modelId="{9B4B6190-1C37-4CBA-9981-76F289C4D854}" type="presOf" srcId="{B0ED7AF3-D1C1-4935-B6ED-134BD3A79BA7}" destId="{9E232742-6BD8-436F-8D86-D45E93730E19}" srcOrd="0" destOrd="0" presId="urn:microsoft.com/office/officeart/2005/8/layout/hierarchy1"/>
    <dgm:cxn modelId="{2647B8A2-583D-47B0-A3CE-69535747475C}" srcId="{C19C635F-E191-4076-9C37-CC6FC596D794}" destId="{99D9709B-C68D-4281-950E-4C51494A28AB}" srcOrd="0" destOrd="0" parTransId="{4D2967F9-1365-431E-8095-5742D548D891}" sibTransId="{5488E88F-FC9B-48CD-B41D-61B935A746C7}"/>
    <dgm:cxn modelId="{DE8FEED5-0259-4254-9905-E2023B3D0451}" srcId="{4177D436-F50B-47AC-8072-8D9BAC171316}" destId="{4DE0ED5C-70B1-4A71-A744-EB2B917DE678}" srcOrd="0" destOrd="0" parTransId="{1AD100A1-E005-42E2-9942-FD1BF09F245B}" sibTransId="{A2D7A407-4F7A-48F0-8779-6D083E3CB116}"/>
    <dgm:cxn modelId="{74D5A7A6-1065-4D23-8CDC-78541760A649}" type="presOf" srcId="{7C69A24E-48F9-42E5-B1A7-468A5691C563}" destId="{AB43DD19-5570-41F1-9CB8-71495479200B}" srcOrd="0" destOrd="0" presId="urn:microsoft.com/office/officeart/2005/8/layout/hierarchy1"/>
    <dgm:cxn modelId="{8C44580E-FABD-410E-8F81-4562951513F6}" type="presOf" srcId="{275A6419-3E2C-4F06-A0D1-BADD30ECB033}" destId="{34CA87CE-AA7F-4587-9BDD-BFD1089B2D05}" srcOrd="0" destOrd="0" presId="urn:microsoft.com/office/officeart/2005/8/layout/hierarchy1"/>
    <dgm:cxn modelId="{669FC99D-A838-4285-96D5-DF61F2D5D37A}" type="presOf" srcId="{46A0A007-90E2-4945-9703-46EAB2302C6A}" destId="{139C3E35-6EBA-4A38-A8DF-C7996A610727}" srcOrd="0" destOrd="0" presId="urn:microsoft.com/office/officeart/2005/8/layout/hierarchy1"/>
    <dgm:cxn modelId="{7E1F9459-85AF-4DA8-931F-54EF9386CCA9}" srcId="{32F7AD3D-E5F3-4B8D-BAB9-62782419EC64}" destId="{EFC36BF5-60FE-4C0D-A792-64CDBE3A7411}" srcOrd="3" destOrd="0" parTransId="{9A466253-B03F-4894-807F-A0803DA0F694}" sibTransId="{906FB79A-22A8-4C25-B8BC-BC008CCAFD15}"/>
    <dgm:cxn modelId="{1CA3287B-6E3A-4774-A39B-5653E1A45F39}" srcId="{EFC36BF5-60FE-4C0D-A792-64CDBE3A7411}" destId="{E6CA3B63-B932-4E0B-9C86-C9ADA82E5A6B}" srcOrd="0" destOrd="0" parTransId="{8D9E37C5-5EFE-44C4-994B-54D53FAD3506}" sibTransId="{4F1B67C5-A932-401A-82C3-814D8DEA024B}"/>
    <dgm:cxn modelId="{1B11F565-DEEA-40B6-90C3-3949C5E47044}" type="presOf" srcId="{9FFABCF8-345C-40D9-BCDF-FF9BCBC74A79}" destId="{6484E701-2997-4B84-8E69-E0920F1BF926}" srcOrd="0" destOrd="0" presId="urn:microsoft.com/office/officeart/2005/8/layout/hierarchy1"/>
    <dgm:cxn modelId="{67BA1C30-AA76-4C25-81B3-35C6BF56A248}" srcId="{4AF8B683-CEE2-4E81-B5D4-1FE8445DD3B7}" destId="{BCB7ECB7-9517-4CD4-B6AC-DB77DF80E500}" srcOrd="0" destOrd="0" parTransId="{5475694C-953F-41E2-8C30-98B2E849E388}" sibTransId="{E3A2F44A-86D8-47B5-BABC-D2C7F3992FBD}"/>
    <dgm:cxn modelId="{43EFB44A-3CC2-4B96-B769-A07C55A568D7}" type="presOf" srcId="{586E29FA-61F2-4005-B832-D7DD1B82A51A}" destId="{E9AE9BFA-C37B-4349-B876-185284D7720D}" srcOrd="0" destOrd="0" presId="urn:microsoft.com/office/officeart/2005/8/layout/hierarchy1"/>
    <dgm:cxn modelId="{EB025669-1E30-4A18-8397-9BA5930DCC7D}" type="presOf" srcId="{BA29D277-2431-4F6E-8F89-9B0DBE11AA77}" destId="{BFB09D4F-84B7-493C-8DFB-1308687F3174}" srcOrd="0" destOrd="0" presId="urn:microsoft.com/office/officeart/2005/8/layout/hierarchy1"/>
    <dgm:cxn modelId="{1A79A610-D419-4F27-8725-4CCEB33ED64F}" type="presOf" srcId="{56834712-FDFB-489B-9E85-6E08DF7D038A}" destId="{565F75AD-936F-4062-B917-950BEBE496F2}" srcOrd="0" destOrd="0" presId="urn:microsoft.com/office/officeart/2005/8/layout/hierarchy1"/>
    <dgm:cxn modelId="{7AAD9656-5750-49A7-AB09-ED3D25AA7834}" type="presOf" srcId="{2920CF40-AA58-489F-918F-897F12340D13}" destId="{C5B2BCAD-74CB-430C-8B9B-9E988F603F54}" srcOrd="0" destOrd="0" presId="urn:microsoft.com/office/officeart/2005/8/layout/hierarchy1"/>
    <dgm:cxn modelId="{611CA645-5C2A-407A-9BBC-D10CB4BAAF95}" srcId="{2C875991-2B3C-4B67-B708-199BF93BB3D7}" destId="{2920CF40-AA58-489F-918F-897F12340D13}" srcOrd="0" destOrd="0" parTransId="{954277A5-0179-468E-A0A8-F44724A1F47F}" sibTransId="{59551A8F-4442-4387-B091-B3EB09D9A79D}"/>
    <dgm:cxn modelId="{F9DF0E4C-ABE9-46BB-B011-D6BC99F27C92}" srcId="{877CCFDB-5813-4EAF-BDB8-E9FB168B6A65}" destId="{31F00D79-AACC-4C54-9A51-13410C61FE50}" srcOrd="0" destOrd="0" parTransId="{A1D69478-722C-4B68-BD2F-070C805EF368}" sibTransId="{D33905DD-0107-4F50-8348-A6ACD10A9294}"/>
    <dgm:cxn modelId="{D3D23CD4-F3E6-4252-9F0C-A4A2709FB1AB}" srcId="{32F7AD3D-E5F3-4B8D-BAB9-62782419EC64}" destId="{EE208E62-6C0B-446C-AFBB-FE532F018157}" srcOrd="2" destOrd="0" parTransId="{B77D3997-C3BA-4696-A5C8-3863A157BF52}" sibTransId="{DB053122-00AE-4EE5-8F72-20C26DD0F41B}"/>
    <dgm:cxn modelId="{B5A7007A-2189-4126-BBF0-E4525A81819E}" type="presOf" srcId="{EFC36BF5-60FE-4C0D-A792-64CDBE3A7411}" destId="{B0D7A451-3EE5-4C25-B422-D11AA295B6C3}" srcOrd="0" destOrd="0" presId="urn:microsoft.com/office/officeart/2005/8/layout/hierarchy1"/>
    <dgm:cxn modelId="{EF557D04-C883-41C5-A7F4-B28CC2E9D78D}" type="presOf" srcId="{4D2967F9-1365-431E-8095-5742D548D891}" destId="{D3FD48AB-9D92-4C3E-BFAD-43A2A5EA42E4}" srcOrd="0" destOrd="0" presId="urn:microsoft.com/office/officeart/2005/8/layout/hierarchy1"/>
    <dgm:cxn modelId="{357AF2C6-2F60-4245-B3CD-5D8DBBCBC2CE}" type="presOf" srcId="{8E3885F1-DA06-4394-88AE-557686BC0444}" destId="{4969264D-D603-412A-B572-900AB9B262DB}" srcOrd="0" destOrd="0" presId="urn:microsoft.com/office/officeart/2005/8/layout/hierarchy1"/>
    <dgm:cxn modelId="{872A5812-44D1-4019-A95A-92A16E04B25A}" type="presOf" srcId="{82A79841-CD2B-474D-897E-C3AA8D2467C9}" destId="{08EB4770-0813-45EE-8445-FEB3752BA00D}" srcOrd="0" destOrd="0" presId="urn:microsoft.com/office/officeart/2005/8/layout/hierarchy1"/>
    <dgm:cxn modelId="{BD8BBCBE-DDF7-43CE-B7F1-454190534B0C}" srcId="{32F7AD3D-E5F3-4B8D-BAB9-62782419EC64}" destId="{877CCFDB-5813-4EAF-BDB8-E9FB168B6A65}" srcOrd="0" destOrd="0" parTransId="{DDB35396-14CD-4EA5-9CBF-EF92B8B7CBB7}" sibTransId="{C824150F-9143-4EA2-A97B-9CB2876FFB99}"/>
    <dgm:cxn modelId="{7B645C65-EAF5-42CD-9854-4361D15C6775}" srcId="{8974ACC9-59BB-482F-98A2-0386A8B5DB38}" destId="{C19C635F-E191-4076-9C37-CC6FC596D794}" srcOrd="0" destOrd="0" parTransId="{5824E379-A0BC-4848-9AD0-458A09D73FF4}" sibTransId="{56231F6F-E484-4856-988B-943F26257FE3}"/>
    <dgm:cxn modelId="{DAD165DA-7DB7-4E13-8DBE-9CDF61A189D8}" type="presOf" srcId="{DDB35396-14CD-4EA5-9CBF-EF92B8B7CBB7}" destId="{CBC7A38B-0928-4CAF-ACE5-2D81F2A3D8D4}" srcOrd="0" destOrd="0" presId="urn:microsoft.com/office/officeart/2005/8/layout/hierarchy1"/>
    <dgm:cxn modelId="{78D29CEA-BFAA-486C-B90F-10DBC9E3A7FE}" type="presOf" srcId="{29618F41-D993-4269-AE9B-C91F0E8D93FE}" destId="{B3183948-E96B-4C6E-8D36-692050A65E6F}" srcOrd="0" destOrd="0" presId="urn:microsoft.com/office/officeart/2005/8/layout/hierarchy1"/>
    <dgm:cxn modelId="{77D6349E-6294-45AA-BA61-D3DA8E57D783}" srcId="{29618F41-D993-4269-AE9B-C91F0E8D93FE}" destId="{81F841D4-8BAE-4016-8A34-7FAC86C9F648}" srcOrd="0" destOrd="0" parTransId="{BA29D277-2431-4F6E-8F89-9B0DBE11AA77}" sibTransId="{1B9DD38F-731E-487F-A672-31AC5BE571C2}"/>
    <dgm:cxn modelId="{C1A6D922-D0B2-466F-ACA4-5CDF282EAA38}" type="presOf" srcId="{8D9E37C5-5EFE-44C4-994B-54D53FAD3506}" destId="{A6F4F3AA-0DE7-4106-96DF-3DCC3CF567B4}" srcOrd="0" destOrd="0" presId="urn:microsoft.com/office/officeart/2005/8/layout/hierarchy1"/>
    <dgm:cxn modelId="{8EA31CC9-9E41-479F-AB4A-72AD2014D3BF}" srcId="{9376DFBF-D18B-4111-8C9E-24A17F21148D}" destId="{4AF8B683-CEE2-4E81-B5D4-1FE8445DD3B7}" srcOrd="0" destOrd="0" parTransId="{D203D9A5-1685-45AB-8C16-257D4F5E1490}" sibTransId="{A2F1D685-CF58-4D06-838D-B37C279A1CF4}"/>
    <dgm:cxn modelId="{D8AD5E7D-6121-48BD-B3BB-BC43B76F7CB6}" type="presOf" srcId="{D203D9A5-1685-45AB-8C16-257D4F5E1490}" destId="{38D2C78B-F136-4B90-955C-CD14B1979EE4}" srcOrd="0" destOrd="0" presId="urn:microsoft.com/office/officeart/2005/8/layout/hierarchy1"/>
    <dgm:cxn modelId="{5CA796C4-DCD5-431D-B377-CF89F7616D8F}" type="presOf" srcId="{0C1F90AF-97F2-48BA-9FB8-9E5B10B1B90D}" destId="{290425FE-5B7E-462B-870B-3BE626289938}" srcOrd="0" destOrd="0" presId="urn:microsoft.com/office/officeart/2005/8/layout/hierarchy1"/>
    <dgm:cxn modelId="{67D2293D-DC91-4C87-9CEB-B020840AC12C}" type="presOf" srcId="{8974ACC9-59BB-482F-98A2-0386A8B5DB38}" destId="{13CC768F-66C3-4AA4-A700-814116BC6794}" srcOrd="0" destOrd="0" presId="urn:microsoft.com/office/officeart/2005/8/layout/hierarchy1"/>
    <dgm:cxn modelId="{0C6764A8-BE78-4A55-BE22-359F252A4F2D}" type="presOf" srcId="{41F2EAD3-15ED-4532-97CE-DFA82D12FC52}" destId="{5C99CEBD-24C1-471F-A439-44255026AD15}" srcOrd="0" destOrd="0" presId="urn:microsoft.com/office/officeart/2005/8/layout/hierarchy1"/>
    <dgm:cxn modelId="{F6E074C3-CCD2-44C9-982D-7C9078A6C23C}" type="presOf" srcId="{EE208E62-6C0B-446C-AFBB-FE532F018157}" destId="{72C784B2-D561-46BB-B2D6-77D992DAB880}" srcOrd="0" destOrd="0" presId="urn:microsoft.com/office/officeart/2005/8/layout/hierarchy1"/>
    <dgm:cxn modelId="{74D54A84-677D-4547-B4EF-C0DAF8E98ECE}" type="presOf" srcId="{1AD100A1-E005-42E2-9942-FD1BF09F245B}" destId="{6C881618-7EC1-4B61-9852-B72481545383}" srcOrd="0" destOrd="0" presId="urn:microsoft.com/office/officeart/2005/8/layout/hierarchy1"/>
    <dgm:cxn modelId="{C27EA933-D7DD-43F1-8600-F53B94CF034B}" srcId="{2920CF40-AA58-489F-918F-897F12340D13}" destId="{275A6419-3E2C-4F06-A0D1-BADD30ECB033}" srcOrd="0" destOrd="0" parTransId="{36B5BB6E-A1DB-4B2B-8C4F-367F0C21471E}" sibTransId="{FFBFEB57-3402-4C3B-A2D3-F461E93B75DA}"/>
    <dgm:cxn modelId="{674F5A4F-3C9B-4237-B99D-375C2F936912}" type="presOf" srcId="{5824E379-A0BC-4848-9AD0-458A09D73FF4}" destId="{80AA6BC9-12AE-4D8A-BC3D-37E25887E2B5}" srcOrd="0" destOrd="0" presId="urn:microsoft.com/office/officeart/2005/8/layout/hierarchy1"/>
    <dgm:cxn modelId="{F4349547-42EB-464F-ACED-DF865D0EC161}" srcId="{41F2EAD3-15ED-4532-97CE-DFA82D12FC52}" destId="{2C875991-2B3C-4B67-B708-199BF93BB3D7}" srcOrd="0" destOrd="0" parTransId="{0C1F90AF-97F2-48BA-9FB8-9E5B10B1B90D}" sibTransId="{3276FA01-B538-4D7F-BBFF-D20EE024B787}"/>
    <dgm:cxn modelId="{48318FA4-A685-471B-A2A5-B79CEE928438}" srcId="{36A24E89-8C13-4B3D-A129-1DD474F3A60D}" destId="{18C1F92C-ED97-46ED-A964-EFE899223052}" srcOrd="0" destOrd="0" parTransId="{46A0A007-90E2-4945-9703-46EAB2302C6A}" sibTransId="{51277C8E-7B20-44A6-8745-7CA11FA97380}"/>
    <dgm:cxn modelId="{04D88041-5C25-4E1D-94D3-BA4311EA7F70}" type="presOf" srcId="{4177D436-F50B-47AC-8072-8D9BAC171316}" destId="{F9A2DBCB-2280-4478-BBE5-1283DAA675BB}" srcOrd="0" destOrd="0" presId="urn:microsoft.com/office/officeart/2005/8/layout/hierarchy1"/>
    <dgm:cxn modelId="{7FD39C0F-09A8-4914-B777-CF2E4B357CE1}" type="presOf" srcId="{877CCFDB-5813-4EAF-BDB8-E9FB168B6A65}" destId="{B4557F0B-5C82-4F25-AF44-F09A8F89E77F}" srcOrd="0" destOrd="0" presId="urn:microsoft.com/office/officeart/2005/8/layout/hierarchy1"/>
    <dgm:cxn modelId="{75EA486F-5E94-4CEF-B708-FCA5C5ED0A1E}" type="presOf" srcId="{E6CA3B63-B932-4E0B-9C86-C9ADA82E5A6B}" destId="{6A2D69CC-4BB8-4D0F-9353-CB2048FB953E}" srcOrd="0" destOrd="0" presId="urn:microsoft.com/office/officeart/2005/8/layout/hierarchy1"/>
    <dgm:cxn modelId="{57827DCA-FCA3-418B-947D-CD93476F05AA}" type="presOf" srcId="{C19C635F-E191-4076-9C37-CC6FC596D794}" destId="{F3EBA0B4-F306-4AC7-8385-28983E2F4A34}" srcOrd="0" destOrd="0" presId="urn:microsoft.com/office/officeart/2005/8/layout/hierarchy1"/>
    <dgm:cxn modelId="{B788F7A7-734E-422A-AEA8-A8C6AFD56100}" type="presOf" srcId="{D5B7899D-CA03-4253-9820-ACDECB986B83}" destId="{D7B8AB5D-EACD-4E2C-A20B-0A96F9A3FDC1}" srcOrd="0" destOrd="0" presId="urn:microsoft.com/office/officeart/2005/8/layout/hierarchy1"/>
    <dgm:cxn modelId="{AB02CF2F-3A8D-40B5-8D76-F3DC8B35EB83}" srcId="{32F7AD3D-E5F3-4B8D-BAB9-62782419EC64}" destId="{8974ACC9-59BB-482F-98A2-0386A8B5DB38}" srcOrd="1" destOrd="0" parTransId="{82A79841-CD2B-474D-897E-C3AA8D2467C9}" sibTransId="{EC0C2069-0262-4FDB-8BFB-7CB9E1CD2D90}"/>
    <dgm:cxn modelId="{6D0C870A-FA05-41F9-9C48-270A45CA25D1}" type="presOf" srcId="{23C48728-5CB1-4530-B7EC-F36BBE40A5A3}" destId="{356E73BE-04BC-4792-979E-8E70E1D70496}" srcOrd="0" destOrd="0" presId="urn:microsoft.com/office/officeart/2005/8/layout/hierarchy1"/>
    <dgm:cxn modelId="{EC293010-229D-4A30-B929-9879292E39E4}" type="presOf" srcId="{4DE0ED5C-70B1-4A71-A744-EB2B917DE678}" destId="{52C89374-0EC8-45D8-BE41-96A0CBE04AFF}" srcOrd="0" destOrd="0" presId="urn:microsoft.com/office/officeart/2005/8/layout/hierarchy1"/>
    <dgm:cxn modelId="{0E10186B-B2BB-4B1E-B1D5-16923C5CAA8F}" type="presOf" srcId="{5C2DCADB-706A-4916-A2DA-FBF4603524C0}" destId="{B157B462-F0E8-4391-9CFD-1316F5D03C96}" srcOrd="0" destOrd="0" presId="urn:microsoft.com/office/officeart/2005/8/layout/hierarchy1"/>
    <dgm:cxn modelId="{9225639A-65F6-4E04-AAD9-8A42C3B8DD00}" type="presOf" srcId="{4AF8B683-CEE2-4E81-B5D4-1FE8445DD3B7}" destId="{A211A6DB-C453-47BE-A168-2D0683DFB978}" srcOrd="0" destOrd="0" presId="urn:microsoft.com/office/officeart/2005/8/layout/hierarchy1"/>
    <dgm:cxn modelId="{723B096D-0CEC-4AD8-82BC-8E81F2CB38AE}" type="presOf" srcId="{954277A5-0179-468E-A0A8-F44724A1F47F}" destId="{2EC1E237-AF27-4199-B285-11303A5967BB}" srcOrd="0" destOrd="0" presId="urn:microsoft.com/office/officeart/2005/8/layout/hierarchy1"/>
    <dgm:cxn modelId="{3B2D1527-B701-48B3-B0C8-04ACE88A4161}" srcId="{5F4D6792-14B9-4598-AE67-DB033D14CEA5}" destId="{36A24E89-8C13-4B3D-A129-1DD474F3A60D}" srcOrd="0" destOrd="0" parTransId="{D5B7899D-CA03-4253-9820-ACDECB986B83}" sibTransId="{94FE0302-A63D-44B5-BA5A-D4D75662A448}"/>
    <dgm:cxn modelId="{2F03FFF5-7353-4DCD-80F4-9359853FF44F}" type="presOf" srcId="{BCB7ECB7-9517-4CD4-B6AC-DB77DF80E500}" destId="{09200A62-D4C0-4C24-BD44-78A4101FFECF}" srcOrd="0" destOrd="0" presId="urn:microsoft.com/office/officeart/2005/8/layout/hierarchy1"/>
    <dgm:cxn modelId="{5077F8EA-D7AF-43EF-B273-6996CE7416C8}" type="presOf" srcId="{99D9709B-C68D-4281-950E-4C51494A28AB}" destId="{2DFA9AC3-331D-450B-AC1D-F6A348408D10}" srcOrd="0" destOrd="0" presId="urn:microsoft.com/office/officeart/2005/8/layout/hierarchy1"/>
    <dgm:cxn modelId="{1B13D0D4-06CD-4FFA-B7AE-E8B2953DCA5F}" srcId="{E4E3D7A5-6583-4E50-A7DE-16AF199A88CA}" destId="{8FE55B29-4A75-423A-9CB7-3837C266E8D9}" srcOrd="0" destOrd="0" parTransId="{23C48728-5CB1-4530-B7EC-F36BBE40A5A3}" sibTransId="{2C7E6E06-10E7-4BF3-8E5C-91A4579C75A3}"/>
    <dgm:cxn modelId="{D4182B50-36F8-418C-B324-D133575F3B1D}" srcId="{8E3885F1-DA06-4394-88AE-557686BC0444}" destId="{32F7AD3D-E5F3-4B8D-BAB9-62782419EC64}" srcOrd="0" destOrd="0" parTransId="{C18AC2F8-5DAB-4221-B242-66C04FDE5360}" sibTransId="{E90424B2-3BFA-4CC2-ACAD-DA6A29F0492B}"/>
    <dgm:cxn modelId="{D3FCA122-F6B5-44F3-9FA7-5031E9E700DB}" srcId="{32F7AD3D-E5F3-4B8D-BAB9-62782419EC64}" destId="{4177D436-F50B-47AC-8072-8D9BAC171316}" srcOrd="4" destOrd="0" parTransId="{3C40B1A3-4047-4187-9B24-CDAC0D741B4A}" sibTransId="{5D6D2C7E-A104-4D8B-875C-632AA497D77E}"/>
    <dgm:cxn modelId="{C0A318DE-767B-4143-B039-2B0978AC24C6}" type="presOf" srcId="{E4E3D7A5-6583-4E50-A7DE-16AF199A88CA}" destId="{43C91E3B-7705-4FCB-B3A5-F0ACCF0019B8}" srcOrd="0" destOrd="0" presId="urn:microsoft.com/office/officeart/2005/8/layout/hierarchy1"/>
    <dgm:cxn modelId="{E366ED00-BC15-42F8-9D84-F54E3284C5EF}" type="presOf" srcId="{36B5BB6E-A1DB-4B2B-8C4F-367F0C21471E}" destId="{E13A6E01-5257-4458-BA92-6A0AD41DF4F1}" srcOrd="0" destOrd="0" presId="urn:microsoft.com/office/officeart/2005/8/layout/hierarchy1"/>
    <dgm:cxn modelId="{43D7CAE5-D438-4252-AEEB-8370A1329629}" type="presOf" srcId="{5F4D6792-14B9-4598-AE67-DB033D14CEA5}" destId="{9C35058E-83B7-48F9-A5DF-FBD944DED2E0}" srcOrd="0" destOrd="0" presId="urn:microsoft.com/office/officeart/2005/8/layout/hierarchy1"/>
    <dgm:cxn modelId="{A1B80C1F-E3E6-4CB4-943C-8165201F2EFD}" type="presOf" srcId="{32F7AD3D-E5F3-4B8D-BAB9-62782419EC64}" destId="{330EE81E-11AF-4872-A11B-6D43CBE96A24}" srcOrd="0" destOrd="0" presId="urn:microsoft.com/office/officeart/2005/8/layout/hierarchy1"/>
    <dgm:cxn modelId="{0D5E777B-88E0-45C0-AA59-E69463CFDC06}" srcId="{4DE0ED5C-70B1-4A71-A744-EB2B917DE678}" destId="{E4E3D7A5-6583-4E50-A7DE-16AF199A88CA}" srcOrd="0" destOrd="0" parTransId="{EF0D447E-9A61-4A26-959B-B20D90CAFF28}" sibTransId="{91CFD942-E95C-477B-BF38-08D15AB39032}"/>
    <dgm:cxn modelId="{11638AA9-FC96-4399-A702-4A458F4A2D38}" type="presOf" srcId="{18C1F92C-ED97-46ED-A964-EFE899223052}" destId="{2D0EF6F7-4072-4C43-BBDA-85D5DE4F1AD2}" srcOrd="0" destOrd="0" presId="urn:microsoft.com/office/officeart/2005/8/layout/hierarchy1"/>
    <dgm:cxn modelId="{F64E1535-5967-47CD-B666-85781C0C8F0C}" srcId="{31F00D79-AACC-4C54-9A51-13410C61FE50}" destId="{9376DFBF-D18B-4111-8C9E-24A17F21148D}" srcOrd="0" destOrd="0" parTransId="{7C69A24E-48F9-42E5-B1A7-468A5691C563}" sibTransId="{6147D917-BA35-4F57-8555-388DA4DEC506}"/>
    <dgm:cxn modelId="{01618B4F-2D41-49C0-9402-08C0DBD3EA8E}" srcId="{EE208E62-6C0B-446C-AFBB-FE532F018157}" destId="{41F2EAD3-15ED-4532-97CE-DFA82D12FC52}" srcOrd="0" destOrd="0" parTransId="{B0ED7AF3-D1C1-4935-B6ED-134BD3A79BA7}" sibTransId="{55C2B700-321A-4FB4-906D-AB035E5FD9C7}"/>
    <dgm:cxn modelId="{0F45AD76-1DC9-4C51-B9DC-71A0E8A192AD}" type="presOf" srcId="{9A466253-B03F-4894-807F-A0803DA0F694}" destId="{3735E396-2F80-4466-BFD1-0A8E12A912B9}" srcOrd="0" destOrd="0" presId="urn:microsoft.com/office/officeart/2005/8/layout/hierarchy1"/>
    <dgm:cxn modelId="{F8522660-DAC0-4B23-B0B4-07D4AE9B2948}" type="presOf" srcId="{31F00D79-AACC-4C54-9A51-13410C61FE50}" destId="{5DCB81E9-6F61-45CD-AF94-FBABD6774C2D}" srcOrd="0" destOrd="0" presId="urn:microsoft.com/office/officeart/2005/8/layout/hierarchy1"/>
    <dgm:cxn modelId="{FDDF42F9-7EC1-465A-8AEF-584A2CE04B06}" type="presOf" srcId="{A1D69478-722C-4B68-BD2F-070C805EF368}" destId="{26E7E48C-07B9-4338-A8C2-EA5451451FD6}" srcOrd="0" destOrd="0" presId="urn:microsoft.com/office/officeart/2005/8/layout/hierarchy1"/>
    <dgm:cxn modelId="{DC174277-1CF4-4AB9-9E9C-AA077F2B5C6E}" type="presOf" srcId="{36A24E89-8C13-4B3D-A129-1DD474F3A60D}" destId="{939C4986-9003-4F21-BDE5-4A3D169E875B}" srcOrd="0" destOrd="0" presId="urn:microsoft.com/office/officeart/2005/8/layout/hierarchy1"/>
    <dgm:cxn modelId="{40388676-3BA7-427F-9DB1-21D454EA880E}" type="presOf" srcId="{2C875991-2B3C-4B67-B708-199BF93BB3D7}" destId="{98E8DD65-2F10-4C6E-9D42-B412480BE378}" srcOrd="0" destOrd="0" presId="urn:microsoft.com/office/officeart/2005/8/layout/hierarchy1"/>
    <dgm:cxn modelId="{E52EF2B5-C21A-405F-A07E-B8BC880037EE}" srcId="{E6CA3B63-B932-4E0B-9C86-C9ADA82E5A6B}" destId="{29618F41-D993-4269-AE9B-C91F0E8D93FE}" srcOrd="0" destOrd="0" parTransId="{56834712-FDFB-489B-9E85-6E08DF7D038A}" sibTransId="{FE2B15F1-49BE-4746-AF79-EF196A534DB7}"/>
    <dgm:cxn modelId="{1BE0F1B8-1F0D-4631-8D94-FA45A03D686A}" type="presOf" srcId="{3C40B1A3-4047-4187-9B24-CDAC0D741B4A}" destId="{B4E068CE-3CDC-4B07-B541-63FAF452BA57}" srcOrd="0" destOrd="0" presId="urn:microsoft.com/office/officeart/2005/8/layout/hierarchy1"/>
    <dgm:cxn modelId="{CD500C46-B347-4566-9DE9-206CBCF874B2}" type="presOf" srcId="{81F841D4-8BAE-4016-8A34-7FAC86C9F648}" destId="{8CA4E73A-7233-4009-A30C-11B880AA07E6}" srcOrd="0" destOrd="0" presId="urn:microsoft.com/office/officeart/2005/8/layout/hierarchy1"/>
    <dgm:cxn modelId="{219A219B-0787-45D3-84C7-0579D105AEA4}" type="presParOf" srcId="{4969264D-D603-412A-B572-900AB9B262DB}" destId="{EB47ED40-D9AD-4C81-9D7A-EA9CD1FC1ADF}" srcOrd="0" destOrd="0" presId="urn:microsoft.com/office/officeart/2005/8/layout/hierarchy1"/>
    <dgm:cxn modelId="{D453A26B-DD54-40B1-A894-3F025F88CA59}" type="presParOf" srcId="{EB47ED40-D9AD-4C81-9D7A-EA9CD1FC1ADF}" destId="{166CC3F8-A9D7-4DF0-9BCC-1695DB05B8DB}" srcOrd="0" destOrd="0" presId="urn:microsoft.com/office/officeart/2005/8/layout/hierarchy1"/>
    <dgm:cxn modelId="{E9503853-5CE2-4133-8FF7-B6093DA58B29}" type="presParOf" srcId="{166CC3F8-A9D7-4DF0-9BCC-1695DB05B8DB}" destId="{150FBC64-D67E-4CC9-AA3B-46CD88E23CDF}" srcOrd="0" destOrd="0" presId="urn:microsoft.com/office/officeart/2005/8/layout/hierarchy1"/>
    <dgm:cxn modelId="{C69D006A-AE1B-4E06-B4B1-BF8F00A08AAD}" type="presParOf" srcId="{166CC3F8-A9D7-4DF0-9BCC-1695DB05B8DB}" destId="{330EE81E-11AF-4872-A11B-6D43CBE96A24}" srcOrd="1" destOrd="0" presId="urn:microsoft.com/office/officeart/2005/8/layout/hierarchy1"/>
    <dgm:cxn modelId="{B86C100D-63BE-41F9-B1D9-7A7A7954D959}" type="presParOf" srcId="{EB47ED40-D9AD-4C81-9D7A-EA9CD1FC1ADF}" destId="{AD2A704A-DDE1-415C-BC7B-99ACBF4F608C}" srcOrd="1" destOrd="0" presId="urn:microsoft.com/office/officeart/2005/8/layout/hierarchy1"/>
    <dgm:cxn modelId="{B9D58AED-7F23-499B-AD7E-4848884E6552}" type="presParOf" srcId="{AD2A704A-DDE1-415C-BC7B-99ACBF4F608C}" destId="{CBC7A38B-0928-4CAF-ACE5-2D81F2A3D8D4}" srcOrd="0" destOrd="0" presId="urn:microsoft.com/office/officeart/2005/8/layout/hierarchy1"/>
    <dgm:cxn modelId="{13E481ED-A6A7-49CA-8DF8-DF18AF092935}" type="presParOf" srcId="{AD2A704A-DDE1-415C-BC7B-99ACBF4F608C}" destId="{386E4350-9CB2-4DD2-8975-3FB2139144DA}" srcOrd="1" destOrd="0" presId="urn:microsoft.com/office/officeart/2005/8/layout/hierarchy1"/>
    <dgm:cxn modelId="{C147275A-6D88-4C35-A223-5914BB84C220}" type="presParOf" srcId="{386E4350-9CB2-4DD2-8975-3FB2139144DA}" destId="{E7B139DE-E71B-401C-867F-8F005E0E686C}" srcOrd="0" destOrd="0" presId="urn:microsoft.com/office/officeart/2005/8/layout/hierarchy1"/>
    <dgm:cxn modelId="{8411C960-725D-4CBB-9C7A-32207EDFA7D2}" type="presParOf" srcId="{E7B139DE-E71B-401C-867F-8F005E0E686C}" destId="{F418C5B0-0446-48B1-916E-BB0C61AB0C1B}" srcOrd="0" destOrd="0" presId="urn:microsoft.com/office/officeart/2005/8/layout/hierarchy1"/>
    <dgm:cxn modelId="{7543E465-2C88-48E1-9D5A-231B1794B7F6}" type="presParOf" srcId="{E7B139DE-E71B-401C-867F-8F005E0E686C}" destId="{B4557F0B-5C82-4F25-AF44-F09A8F89E77F}" srcOrd="1" destOrd="0" presId="urn:microsoft.com/office/officeart/2005/8/layout/hierarchy1"/>
    <dgm:cxn modelId="{196A2967-6C88-48FB-A872-1078E492CAA8}" type="presParOf" srcId="{386E4350-9CB2-4DD2-8975-3FB2139144DA}" destId="{5EDF1AA8-6F80-48F3-B4C5-508BF64D7C63}" srcOrd="1" destOrd="0" presId="urn:microsoft.com/office/officeart/2005/8/layout/hierarchy1"/>
    <dgm:cxn modelId="{4F791C60-2DA0-4047-B03A-FF9D257287C0}" type="presParOf" srcId="{5EDF1AA8-6F80-48F3-B4C5-508BF64D7C63}" destId="{26E7E48C-07B9-4338-A8C2-EA5451451FD6}" srcOrd="0" destOrd="0" presId="urn:microsoft.com/office/officeart/2005/8/layout/hierarchy1"/>
    <dgm:cxn modelId="{72A9AC10-0D90-4F51-BB8E-CC99381BC003}" type="presParOf" srcId="{5EDF1AA8-6F80-48F3-B4C5-508BF64D7C63}" destId="{863C8766-F601-4166-B381-A2F3DAC5122D}" srcOrd="1" destOrd="0" presId="urn:microsoft.com/office/officeart/2005/8/layout/hierarchy1"/>
    <dgm:cxn modelId="{CDC10CDD-F208-4D26-B23E-533138AB13EE}" type="presParOf" srcId="{863C8766-F601-4166-B381-A2F3DAC5122D}" destId="{7B721877-D0B1-4FAE-B13A-BC8346841958}" srcOrd="0" destOrd="0" presId="urn:microsoft.com/office/officeart/2005/8/layout/hierarchy1"/>
    <dgm:cxn modelId="{928B921B-5250-4159-8D61-44B23602CCCF}" type="presParOf" srcId="{7B721877-D0B1-4FAE-B13A-BC8346841958}" destId="{B5AC326A-87DB-42C0-B54E-CE40C928ACE6}" srcOrd="0" destOrd="0" presId="urn:microsoft.com/office/officeart/2005/8/layout/hierarchy1"/>
    <dgm:cxn modelId="{C488E392-6E3D-4780-8280-8CDA1A292EE3}" type="presParOf" srcId="{7B721877-D0B1-4FAE-B13A-BC8346841958}" destId="{5DCB81E9-6F61-45CD-AF94-FBABD6774C2D}" srcOrd="1" destOrd="0" presId="urn:microsoft.com/office/officeart/2005/8/layout/hierarchy1"/>
    <dgm:cxn modelId="{188FE80D-9C9B-4543-A208-8365C4EE3FE2}" type="presParOf" srcId="{863C8766-F601-4166-B381-A2F3DAC5122D}" destId="{1444AEF9-FBB3-4267-8987-30C264CE4FCF}" srcOrd="1" destOrd="0" presId="urn:microsoft.com/office/officeart/2005/8/layout/hierarchy1"/>
    <dgm:cxn modelId="{6BFD9578-56D8-4102-8971-FE7CD102D905}" type="presParOf" srcId="{1444AEF9-FBB3-4267-8987-30C264CE4FCF}" destId="{AB43DD19-5570-41F1-9CB8-71495479200B}" srcOrd="0" destOrd="0" presId="urn:microsoft.com/office/officeart/2005/8/layout/hierarchy1"/>
    <dgm:cxn modelId="{30F90C95-BFBC-4D2C-A53A-E4A0CDBC7371}" type="presParOf" srcId="{1444AEF9-FBB3-4267-8987-30C264CE4FCF}" destId="{57E8E9C5-EDF0-4288-A248-E48D83F245D4}" srcOrd="1" destOrd="0" presId="urn:microsoft.com/office/officeart/2005/8/layout/hierarchy1"/>
    <dgm:cxn modelId="{8A608D88-33CA-432E-9661-1EBDEB3332CB}" type="presParOf" srcId="{57E8E9C5-EDF0-4288-A248-E48D83F245D4}" destId="{8F1317A7-C1B0-4934-889A-AEBAF5242CD4}" srcOrd="0" destOrd="0" presId="urn:microsoft.com/office/officeart/2005/8/layout/hierarchy1"/>
    <dgm:cxn modelId="{DF755BC2-52CA-43D2-81AD-851B8F712CD5}" type="presParOf" srcId="{8F1317A7-C1B0-4934-889A-AEBAF5242CD4}" destId="{18D02E8D-F87B-4D63-A17D-C040ACDA22C0}" srcOrd="0" destOrd="0" presId="urn:microsoft.com/office/officeart/2005/8/layout/hierarchy1"/>
    <dgm:cxn modelId="{34F17330-134D-41AD-94B8-FBD16136443F}" type="presParOf" srcId="{8F1317A7-C1B0-4934-889A-AEBAF5242CD4}" destId="{9E5BAF14-3C65-4C3F-A2E3-396C14BB54D9}" srcOrd="1" destOrd="0" presId="urn:microsoft.com/office/officeart/2005/8/layout/hierarchy1"/>
    <dgm:cxn modelId="{2FC8D350-F89D-415F-986D-B576EA0200D4}" type="presParOf" srcId="{57E8E9C5-EDF0-4288-A248-E48D83F245D4}" destId="{D0CE02BE-8C64-47FA-BF0E-C1973044D695}" srcOrd="1" destOrd="0" presId="urn:microsoft.com/office/officeart/2005/8/layout/hierarchy1"/>
    <dgm:cxn modelId="{33F15F9C-DC2C-4CF5-B16F-7267FB9C59FC}" type="presParOf" srcId="{D0CE02BE-8C64-47FA-BF0E-C1973044D695}" destId="{38D2C78B-F136-4B90-955C-CD14B1979EE4}" srcOrd="0" destOrd="0" presId="urn:microsoft.com/office/officeart/2005/8/layout/hierarchy1"/>
    <dgm:cxn modelId="{91043F9E-94B1-45F5-A089-B1F5C2C6009D}" type="presParOf" srcId="{D0CE02BE-8C64-47FA-BF0E-C1973044D695}" destId="{F575B47B-5063-4807-A1C3-A779799EC2FE}" srcOrd="1" destOrd="0" presId="urn:microsoft.com/office/officeart/2005/8/layout/hierarchy1"/>
    <dgm:cxn modelId="{624F9ED2-F86A-4759-BEEB-ADE31F576575}" type="presParOf" srcId="{F575B47B-5063-4807-A1C3-A779799EC2FE}" destId="{94917EBA-27CE-4C7E-B876-EFC2B43F7B40}" srcOrd="0" destOrd="0" presId="urn:microsoft.com/office/officeart/2005/8/layout/hierarchy1"/>
    <dgm:cxn modelId="{30A9548E-50E9-472E-BEE3-65D20413E975}" type="presParOf" srcId="{94917EBA-27CE-4C7E-B876-EFC2B43F7B40}" destId="{E0F75678-1754-4383-A6EE-2A390FB38F00}" srcOrd="0" destOrd="0" presId="urn:microsoft.com/office/officeart/2005/8/layout/hierarchy1"/>
    <dgm:cxn modelId="{4457A7E9-9461-4CD9-B7E0-A370BE66059A}" type="presParOf" srcId="{94917EBA-27CE-4C7E-B876-EFC2B43F7B40}" destId="{A211A6DB-C453-47BE-A168-2D0683DFB978}" srcOrd="1" destOrd="0" presId="urn:microsoft.com/office/officeart/2005/8/layout/hierarchy1"/>
    <dgm:cxn modelId="{E3D46EFA-5E97-433B-BB13-19A84D07272C}" type="presParOf" srcId="{F575B47B-5063-4807-A1C3-A779799EC2FE}" destId="{2D39A883-B43C-4292-AF4C-F083D41F1B00}" srcOrd="1" destOrd="0" presId="urn:microsoft.com/office/officeart/2005/8/layout/hierarchy1"/>
    <dgm:cxn modelId="{BC7C7475-4D31-4564-B915-C11E3299D205}" type="presParOf" srcId="{2D39A883-B43C-4292-AF4C-F083D41F1B00}" destId="{26B9448F-6752-4DEA-B9C8-BB4F64BB5F52}" srcOrd="0" destOrd="0" presId="urn:microsoft.com/office/officeart/2005/8/layout/hierarchy1"/>
    <dgm:cxn modelId="{7B64B5C3-2CE2-4BFE-BF30-44EED34C3D43}" type="presParOf" srcId="{2D39A883-B43C-4292-AF4C-F083D41F1B00}" destId="{4A5AF420-D066-4FFF-8A51-0AE3404D1EF9}" srcOrd="1" destOrd="0" presId="urn:microsoft.com/office/officeart/2005/8/layout/hierarchy1"/>
    <dgm:cxn modelId="{96BDD499-B94C-4629-9341-54C96C680602}" type="presParOf" srcId="{4A5AF420-D066-4FFF-8A51-0AE3404D1EF9}" destId="{A006167A-0632-42CE-BE98-D3AB07FD1488}" srcOrd="0" destOrd="0" presId="urn:microsoft.com/office/officeart/2005/8/layout/hierarchy1"/>
    <dgm:cxn modelId="{89AAF5EC-3A86-4D32-996D-56708F723563}" type="presParOf" srcId="{A006167A-0632-42CE-BE98-D3AB07FD1488}" destId="{1EB45727-B13A-46CF-A475-4BFDEEAC9328}" srcOrd="0" destOrd="0" presId="urn:microsoft.com/office/officeart/2005/8/layout/hierarchy1"/>
    <dgm:cxn modelId="{2BA85564-89CA-4723-9946-1FCCF9955126}" type="presParOf" srcId="{A006167A-0632-42CE-BE98-D3AB07FD1488}" destId="{09200A62-D4C0-4C24-BD44-78A4101FFECF}" srcOrd="1" destOrd="0" presId="urn:microsoft.com/office/officeart/2005/8/layout/hierarchy1"/>
    <dgm:cxn modelId="{6A9D1167-81D8-4E37-9BA1-95B003EEF7C7}" type="presParOf" srcId="{4A5AF420-D066-4FFF-8A51-0AE3404D1EF9}" destId="{E5198B37-55FB-4659-BE6B-7E3184ACB373}" srcOrd="1" destOrd="0" presId="urn:microsoft.com/office/officeart/2005/8/layout/hierarchy1"/>
    <dgm:cxn modelId="{480AB28A-EB7D-4110-8F64-577DCA30B3BD}" type="presParOf" srcId="{E5198B37-55FB-4659-BE6B-7E3184ACB373}" destId="{E9AE9BFA-C37B-4349-B876-185284D7720D}" srcOrd="0" destOrd="0" presId="urn:microsoft.com/office/officeart/2005/8/layout/hierarchy1"/>
    <dgm:cxn modelId="{EDAA7B94-3595-473F-AEF3-E8E37B756186}" type="presParOf" srcId="{E5198B37-55FB-4659-BE6B-7E3184ACB373}" destId="{589AEBE8-56EC-4408-AC93-300A241C57F3}" srcOrd="1" destOrd="0" presId="urn:microsoft.com/office/officeart/2005/8/layout/hierarchy1"/>
    <dgm:cxn modelId="{B312F8FC-3F3E-417E-916A-CD67E51BA083}" type="presParOf" srcId="{589AEBE8-56EC-4408-AC93-300A241C57F3}" destId="{AC1462E8-C1A9-4978-BCDC-1E89BBC3A528}" srcOrd="0" destOrd="0" presId="urn:microsoft.com/office/officeart/2005/8/layout/hierarchy1"/>
    <dgm:cxn modelId="{72D2111F-9171-4BA2-B0F0-3742BA3E32F3}" type="presParOf" srcId="{AC1462E8-C1A9-4978-BCDC-1E89BBC3A528}" destId="{33B66829-F2D3-499D-A3AB-127CF4C49767}" srcOrd="0" destOrd="0" presId="urn:microsoft.com/office/officeart/2005/8/layout/hierarchy1"/>
    <dgm:cxn modelId="{86BD7C1B-BAC1-4931-89A6-4DC3F44CD592}" type="presParOf" srcId="{AC1462E8-C1A9-4978-BCDC-1E89BBC3A528}" destId="{B157B462-F0E8-4391-9CFD-1316F5D03C96}" srcOrd="1" destOrd="0" presId="urn:microsoft.com/office/officeart/2005/8/layout/hierarchy1"/>
    <dgm:cxn modelId="{51185836-BDDA-4C82-BBCD-A19C3BE0826F}" type="presParOf" srcId="{589AEBE8-56EC-4408-AC93-300A241C57F3}" destId="{033535E3-6EBB-4161-BBD2-C61D91907A30}" srcOrd="1" destOrd="0" presId="urn:microsoft.com/office/officeart/2005/8/layout/hierarchy1"/>
    <dgm:cxn modelId="{BB8C9259-35DF-46F0-BD87-130D9F319EE2}" type="presParOf" srcId="{AD2A704A-DDE1-415C-BC7B-99ACBF4F608C}" destId="{08EB4770-0813-45EE-8445-FEB3752BA00D}" srcOrd="2" destOrd="0" presId="urn:microsoft.com/office/officeart/2005/8/layout/hierarchy1"/>
    <dgm:cxn modelId="{067FFB35-1DB6-4C4A-B058-36BD207E2793}" type="presParOf" srcId="{AD2A704A-DDE1-415C-BC7B-99ACBF4F608C}" destId="{435E56D2-DB72-4CE3-A8E1-45C62DC91F78}" srcOrd="3" destOrd="0" presId="urn:microsoft.com/office/officeart/2005/8/layout/hierarchy1"/>
    <dgm:cxn modelId="{D8F41A92-4C15-4629-BD98-47870D2DF0B6}" type="presParOf" srcId="{435E56D2-DB72-4CE3-A8E1-45C62DC91F78}" destId="{26D3233C-8824-4588-B3A9-D6F6E9A85DBF}" srcOrd="0" destOrd="0" presId="urn:microsoft.com/office/officeart/2005/8/layout/hierarchy1"/>
    <dgm:cxn modelId="{3039178F-B0C8-4179-991F-753C93713A0B}" type="presParOf" srcId="{26D3233C-8824-4588-B3A9-D6F6E9A85DBF}" destId="{43925EBB-F130-405B-B47A-7D9220371600}" srcOrd="0" destOrd="0" presId="urn:microsoft.com/office/officeart/2005/8/layout/hierarchy1"/>
    <dgm:cxn modelId="{CD4C612A-ACF3-495E-89B1-2B977B2942B8}" type="presParOf" srcId="{26D3233C-8824-4588-B3A9-D6F6E9A85DBF}" destId="{13CC768F-66C3-4AA4-A700-814116BC6794}" srcOrd="1" destOrd="0" presId="urn:microsoft.com/office/officeart/2005/8/layout/hierarchy1"/>
    <dgm:cxn modelId="{FE99AE58-ED8A-4723-9E40-6B3AEE83F85D}" type="presParOf" srcId="{435E56D2-DB72-4CE3-A8E1-45C62DC91F78}" destId="{870412CB-D80F-47A5-9D7A-4E4FDE865FF4}" srcOrd="1" destOrd="0" presId="urn:microsoft.com/office/officeart/2005/8/layout/hierarchy1"/>
    <dgm:cxn modelId="{4449F5C8-EF71-49A8-B5B9-662F8B102A41}" type="presParOf" srcId="{870412CB-D80F-47A5-9D7A-4E4FDE865FF4}" destId="{80AA6BC9-12AE-4D8A-BC3D-37E25887E2B5}" srcOrd="0" destOrd="0" presId="urn:microsoft.com/office/officeart/2005/8/layout/hierarchy1"/>
    <dgm:cxn modelId="{D186200E-A9F8-452C-A5E5-6489EF371D74}" type="presParOf" srcId="{870412CB-D80F-47A5-9D7A-4E4FDE865FF4}" destId="{ABC6F8DC-EF58-4587-B616-AB9B20F15B3C}" srcOrd="1" destOrd="0" presId="urn:microsoft.com/office/officeart/2005/8/layout/hierarchy1"/>
    <dgm:cxn modelId="{6F4D2899-2495-4CAF-BFD2-D601993FD800}" type="presParOf" srcId="{ABC6F8DC-EF58-4587-B616-AB9B20F15B3C}" destId="{CC1D08FF-7B42-4FCD-8791-BC1831ADBB4E}" srcOrd="0" destOrd="0" presId="urn:microsoft.com/office/officeart/2005/8/layout/hierarchy1"/>
    <dgm:cxn modelId="{348FBD5D-F0AC-41D4-A8ED-1657505F1367}" type="presParOf" srcId="{CC1D08FF-7B42-4FCD-8791-BC1831ADBB4E}" destId="{0BE0B113-C09C-435A-B4BE-DE01B59E7A19}" srcOrd="0" destOrd="0" presId="urn:microsoft.com/office/officeart/2005/8/layout/hierarchy1"/>
    <dgm:cxn modelId="{7D376B83-027B-4E87-9762-FDC03881C5F3}" type="presParOf" srcId="{CC1D08FF-7B42-4FCD-8791-BC1831ADBB4E}" destId="{F3EBA0B4-F306-4AC7-8385-28983E2F4A34}" srcOrd="1" destOrd="0" presId="urn:microsoft.com/office/officeart/2005/8/layout/hierarchy1"/>
    <dgm:cxn modelId="{97D00593-3BD8-49F6-AC5C-525947466E08}" type="presParOf" srcId="{ABC6F8DC-EF58-4587-B616-AB9B20F15B3C}" destId="{946B0EF6-E258-4613-8DC6-FCDA115FA8E9}" srcOrd="1" destOrd="0" presId="urn:microsoft.com/office/officeart/2005/8/layout/hierarchy1"/>
    <dgm:cxn modelId="{5072D650-2C48-496D-80C4-CA397D4EBA27}" type="presParOf" srcId="{946B0EF6-E258-4613-8DC6-FCDA115FA8E9}" destId="{D3FD48AB-9D92-4C3E-BFAD-43A2A5EA42E4}" srcOrd="0" destOrd="0" presId="urn:microsoft.com/office/officeart/2005/8/layout/hierarchy1"/>
    <dgm:cxn modelId="{A6C29657-B7D0-40D5-9A12-AF86C6EEA972}" type="presParOf" srcId="{946B0EF6-E258-4613-8DC6-FCDA115FA8E9}" destId="{23CDD820-D895-4C30-8A33-6A24255B97AD}" srcOrd="1" destOrd="0" presId="urn:microsoft.com/office/officeart/2005/8/layout/hierarchy1"/>
    <dgm:cxn modelId="{5A455E4F-FAB9-4011-A4E4-BDF4091C12D2}" type="presParOf" srcId="{23CDD820-D895-4C30-8A33-6A24255B97AD}" destId="{2E810994-D4FE-408E-A541-96C1DC0E174D}" srcOrd="0" destOrd="0" presId="urn:microsoft.com/office/officeart/2005/8/layout/hierarchy1"/>
    <dgm:cxn modelId="{0ADC60DE-0883-4B29-A525-168D866530EC}" type="presParOf" srcId="{2E810994-D4FE-408E-A541-96C1DC0E174D}" destId="{3D915A83-9FF0-4F6E-8664-DC8BE5D6268C}" srcOrd="0" destOrd="0" presId="urn:microsoft.com/office/officeart/2005/8/layout/hierarchy1"/>
    <dgm:cxn modelId="{120DB4F1-5FAE-459F-BE8B-B2FE921591C9}" type="presParOf" srcId="{2E810994-D4FE-408E-A541-96C1DC0E174D}" destId="{2DFA9AC3-331D-450B-AC1D-F6A348408D10}" srcOrd="1" destOrd="0" presId="urn:microsoft.com/office/officeart/2005/8/layout/hierarchy1"/>
    <dgm:cxn modelId="{7C3044E3-2F37-4575-A88F-61D9AB2A9BE6}" type="presParOf" srcId="{23CDD820-D895-4C30-8A33-6A24255B97AD}" destId="{4E40BC92-2D81-44FB-B742-D4777854D7BD}" srcOrd="1" destOrd="0" presId="urn:microsoft.com/office/officeart/2005/8/layout/hierarchy1"/>
    <dgm:cxn modelId="{A1F7C6FC-6196-4B0D-B925-BF8DD53D11BE}" type="presParOf" srcId="{4E40BC92-2D81-44FB-B742-D4777854D7BD}" destId="{6484E701-2997-4B84-8E69-E0920F1BF926}" srcOrd="0" destOrd="0" presId="urn:microsoft.com/office/officeart/2005/8/layout/hierarchy1"/>
    <dgm:cxn modelId="{BD7C6AD2-DBF4-42E1-AE72-45A7A09F0221}" type="presParOf" srcId="{4E40BC92-2D81-44FB-B742-D4777854D7BD}" destId="{27ECC7CB-3424-4ADF-A1F9-6DE716FEF6ED}" srcOrd="1" destOrd="0" presId="urn:microsoft.com/office/officeart/2005/8/layout/hierarchy1"/>
    <dgm:cxn modelId="{BF411F54-1AC3-4856-BDFE-20FBB5205808}" type="presParOf" srcId="{27ECC7CB-3424-4ADF-A1F9-6DE716FEF6ED}" destId="{1981D8F8-0FAC-46FC-B4D7-FCD17708F4F7}" srcOrd="0" destOrd="0" presId="urn:microsoft.com/office/officeart/2005/8/layout/hierarchy1"/>
    <dgm:cxn modelId="{DFAD254E-6B6F-42E3-BA8E-89B0C632BA22}" type="presParOf" srcId="{1981D8F8-0FAC-46FC-B4D7-FCD17708F4F7}" destId="{61CC68E7-9523-405D-B372-56C3AA37B38D}" srcOrd="0" destOrd="0" presId="urn:microsoft.com/office/officeart/2005/8/layout/hierarchy1"/>
    <dgm:cxn modelId="{62C45506-5B48-4822-B048-E2E20962BDAF}" type="presParOf" srcId="{1981D8F8-0FAC-46FC-B4D7-FCD17708F4F7}" destId="{9C35058E-83B7-48F9-A5DF-FBD944DED2E0}" srcOrd="1" destOrd="0" presId="urn:microsoft.com/office/officeart/2005/8/layout/hierarchy1"/>
    <dgm:cxn modelId="{5F4D1B86-01D2-4487-AB4E-BCB24BC60BE2}" type="presParOf" srcId="{27ECC7CB-3424-4ADF-A1F9-6DE716FEF6ED}" destId="{0978633F-4F1C-477F-BC74-AB5F06853D21}" srcOrd="1" destOrd="0" presId="urn:microsoft.com/office/officeart/2005/8/layout/hierarchy1"/>
    <dgm:cxn modelId="{E7965978-426C-4C99-83F9-36ADB8A99B21}" type="presParOf" srcId="{0978633F-4F1C-477F-BC74-AB5F06853D21}" destId="{D7B8AB5D-EACD-4E2C-A20B-0A96F9A3FDC1}" srcOrd="0" destOrd="0" presId="urn:microsoft.com/office/officeart/2005/8/layout/hierarchy1"/>
    <dgm:cxn modelId="{CBDEBE64-2FDC-444B-A4B3-3AEF940F4BE5}" type="presParOf" srcId="{0978633F-4F1C-477F-BC74-AB5F06853D21}" destId="{D64DFAAB-0086-4DF5-90DA-B896D4C6EF7E}" srcOrd="1" destOrd="0" presId="urn:microsoft.com/office/officeart/2005/8/layout/hierarchy1"/>
    <dgm:cxn modelId="{59DB3C83-5044-4B5A-88B9-CF8FD3EF959B}" type="presParOf" srcId="{D64DFAAB-0086-4DF5-90DA-B896D4C6EF7E}" destId="{FC2C620A-5839-4B1A-B99C-86CE5D88C847}" srcOrd="0" destOrd="0" presId="urn:microsoft.com/office/officeart/2005/8/layout/hierarchy1"/>
    <dgm:cxn modelId="{4724B264-B55C-4552-8968-76FAF2D49E49}" type="presParOf" srcId="{FC2C620A-5839-4B1A-B99C-86CE5D88C847}" destId="{17EB75FB-1044-4F10-B548-2DFADD41AC5B}" srcOrd="0" destOrd="0" presId="urn:microsoft.com/office/officeart/2005/8/layout/hierarchy1"/>
    <dgm:cxn modelId="{93CCC310-09F2-4FD4-B3A8-B3B3D7BE1B4F}" type="presParOf" srcId="{FC2C620A-5839-4B1A-B99C-86CE5D88C847}" destId="{939C4986-9003-4F21-BDE5-4A3D169E875B}" srcOrd="1" destOrd="0" presId="urn:microsoft.com/office/officeart/2005/8/layout/hierarchy1"/>
    <dgm:cxn modelId="{871B2863-E47B-4E36-82BD-041D0B159A0C}" type="presParOf" srcId="{D64DFAAB-0086-4DF5-90DA-B896D4C6EF7E}" destId="{23A9A425-3F30-4463-8940-257FDD315000}" srcOrd="1" destOrd="0" presId="urn:microsoft.com/office/officeart/2005/8/layout/hierarchy1"/>
    <dgm:cxn modelId="{AB0495AA-FB98-40D5-814F-51AB0D8BF79C}" type="presParOf" srcId="{23A9A425-3F30-4463-8940-257FDD315000}" destId="{139C3E35-6EBA-4A38-A8DF-C7996A610727}" srcOrd="0" destOrd="0" presId="urn:microsoft.com/office/officeart/2005/8/layout/hierarchy1"/>
    <dgm:cxn modelId="{EE844445-767F-42DE-8C29-9808A1AC2A67}" type="presParOf" srcId="{23A9A425-3F30-4463-8940-257FDD315000}" destId="{A87EC86C-B4C7-47EC-9542-26B9BBA43341}" srcOrd="1" destOrd="0" presId="urn:microsoft.com/office/officeart/2005/8/layout/hierarchy1"/>
    <dgm:cxn modelId="{1E1CF2A6-329B-49F2-A466-A2A07AB59E02}" type="presParOf" srcId="{A87EC86C-B4C7-47EC-9542-26B9BBA43341}" destId="{7A095889-6DB4-464D-930C-DA6BEF806674}" srcOrd="0" destOrd="0" presId="urn:microsoft.com/office/officeart/2005/8/layout/hierarchy1"/>
    <dgm:cxn modelId="{EDD6E26A-DA3F-47C2-9F15-69D5A9C76D2B}" type="presParOf" srcId="{7A095889-6DB4-464D-930C-DA6BEF806674}" destId="{00C8E9D8-F285-4C74-9495-A75891A516CC}" srcOrd="0" destOrd="0" presId="urn:microsoft.com/office/officeart/2005/8/layout/hierarchy1"/>
    <dgm:cxn modelId="{3587EDEA-BA1A-4D1A-8A20-F44DD93139DE}" type="presParOf" srcId="{7A095889-6DB4-464D-930C-DA6BEF806674}" destId="{2D0EF6F7-4072-4C43-BBDA-85D5DE4F1AD2}" srcOrd="1" destOrd="0" presId="urn:microsoft.com/office/officeart/2005/8/layout/hierarchy1"/>
    <dgm:cxn modelId="{65748631-70EB-47D4-8C42-86366DFEDF56}" type="presParOf" srcId="{A87EC86C-B4C7-47EC-9542-26B9BBA43341}" destId="{526E5FD8-400F-41D8-A18A-5007A2C48C79}" srcOrd="1" destOrd="0" presId="urn:microsoft.com/office/officeart/2005/8/layout/hierarchy1"/>
    <dgm:cxn modelId="{E2D5E928-E57A-4F7E-A8E4-B165392E71D7}" type="presParOf" srcId="{AD2A704A-DDE1-415C-BC7B-99ACBF4F608C}" destId="{B9569BB0-D30A-462D-8097-5790349FED5C}" srcOrd="4" destOrd="0" presId="urn:microsoft.com/office/officeart/2005/8/layout/hierarchy1"/>
    <dgm:cxn modelId="{6AFEDB79-F185-421B-9F2E-7ED856DA75F3}" type="presParOf" srcId="{AD2A704A-DDE1-415C-BC7B-99ACBF4F608C}" destId="{96A2208F-AE56-4D59-8A61-E7B5CAEF17EA}" srcOrd="5" destOrd="0" presId="urn:microsoft.com/office/officeart/2005/8/layout/hierarchy1"/>
    <dgm:cxn modelId="{7BE422B9-1B6A-45D3-AF2A-B81DA50C2D71}" type="presParOf" srcId="{96A2208F-AE56-4D59-8A61-E7B5CAEF17EA}" destId="{17E13BA8-42EE-41C8-8CB7-16610DB163E0}" srcOrd="0" destOrd="0" presId="urn:microsoft.com/office/officeart/2005/8/layout/hierarchy1"/>
    <dgm:cxn modelId="{19D1F971-A14E-4EDA-9964-618C72C53600}" type="presParOf" srcId="{17E13BA8-42EE-41C8-8CB7-16610DB163E0}" destId="{81743E16-C51D-4E24-BE8D-4FA5832FDE5C}" srcOrd="0" destOrd="0" presId="urn:microsoft.com/office/officeart/2005/8/layout/hierarchy1"/>
    <dgm:cxn modelId="{1C32257C-7B0D-4F8D-A715-B092A279E47E}" type="presParOf" srcId="{17E13BA8-42EE-41C8-8CB7-16610DB163E0}" destId="{72C784B2-D561-46BB-B2D6-77D992DAB880}" srcOrd="1" destOrd="0" presId="urn:microsoft.com/office/officeart/2005/8/layout/hierarchy1"/>
    <dgm:cxn modelId="{BF10D5C9-EC57-4760-A923-AC45F9383619}" type="presParOf" srcId="{96A2208F-AE56-4D59-8A61-E7B5CAEF17EA}" destId="{A8C8B54F-C003-45A1-A6B6-534BA89F7725}" srcOrd="1" destOrd="0" presId="urn:microsoft.com/office/officeart/2005/8/layout/hierarchy1"/>
    <dgm:cxn modelId="{2700456A-5DDD-46CC-801D-FE0AFD559D82}" type="presParOf" srcId="{A8C8B54F-C003-45A1-A6B6-534BA89F7725}" destId="{9E232742-6BD8-436F-8D86-D45E93730E19}" srcOrd="0" destOrd="0" presId="urn:microsoft.com/office/officeart/2005/8/layout/hierarchy1"/>
    <dgm:cxn modelId="{131C7B2F-9F13-41D9-A566-CB640F69BB82}" type="presParOf" srcId="{A8C8B54F-C003-45A1-A6B6-534BA89F7725}" destId="{C734A4B2-A760-47D0-9DEA-0B0A3774DF65}" srcOrd="1" destOrd="0" presId="urn:microsoft.com/office/officeart/2005/8/layout/hierarchy1"/>
    <dgm:cxn modelId="{B1D995AD-8391-41A6-91F5-3191335BB13C}" type="presParOf" srcId="{C734A4B2-A760-47D0-9DEA-0B0A3774DF65}" destId="{9C585611-DD7F-48DF-91E2-5CF08A150E1E}" srcOrd="0" destOrd="0" presId="urn:microsoft.com/office/officeart/2005/8/layout/hierarchy1"/>
    <dgm:cxn modelId="{B523D948-3041-4261-8C3B-12407DF376DC}" type="presParOf" srcId="{9C585611-DD7F-48DF-91E2-5CF08A150E1E}" destId="{2E2A7D4E-0950-4DD5-A89A-7A20368CA80D}" srcOrd="0" destOrd="0" presId="urn:microsoft.com/office/officeart/2005/8/layout/hierarchy1"/>
    <dgm:cxn modelId="{937E00DD-5EA9-4721-B4EC-CF76078C8762}" type="presParOf" srcId="{9C585611-DD7F-48DF-91E2-5CF08A150E1E}" destId="{5C99CEBD-24C1-471F-A439-44255026AD15}" srcOrd="1" destOrd="0" presId="urn:microsoft.com/office/officeart/2005/8/layout/hierarchy1"/>
    <dgm:cxn modelId="{40773932-B3DF-43A3-AADA-613DB7793A85}" type="presParOf" srcId="{C734A4B2-A760-47D0-9DEA-0B0A3774DF65}" destId="{97ABFBE9-8C5E-4007-A160-26FE2ABA69AB}" srcOrd="1" destOrd="0" presId="urn:microsoft.com/office/officeart/2005/8/layout/hierarchy1"/>
    <dgm:cxn modelId="{7584217E-3F83-4EDA-998E-D64794BFA218}" type="presParOf" srcId="{97ABFBE9-8C5E-4007-A160-26FE2ABA69AB}" destId="{290425FE-5B7E-462B-870B-3BE626289938}" srcOrd="0" destOrd="0" presId="urn:microsoft.com/office/officeart/2005/8/layout/hierarchy1"/>
    <dgm:cxn modelId="{3A12A181-02EA-4C2C-A578-E279C6DD5C86}" type="presParOf" srcId="{97ABFBE9-8C5E-4007-A160-26FE2ABA69AB}" destId="{5D57C0BB-E112-4321-AB6C-17E90FB26C94}" srcOrd="1" destOrd="0" presId="urn:microsoft.com/office/officeart/2005/8/layout/hierarchy1"/>
    <dgm:cxn modelId="{E8523510-38DB-40D0-9148-859C3834312D}" type="presParOf" srcId="{5D57C0BB-E112-4321-AB6C-17E90FB26C94}" destId="{320BB0E4-8DDE-4CAE-AA40-71749A3A9901}" srcOrd="0" destOrd="0" presId="urn:microsoft.com/office/officeart/2005/8/layout/hierarchy1"/>
    <dgm:cxn modelId="{8FAD5AAB-F976-48CC-8C05-4409DB596E0D}" type="presParOf" srcId="{320BB0E4-8DDE-4CAE-AA40-71749A3A9901}" destId="{19E1370C-0854-4487-9CF8-0B699EA59B5E}" srcOrd="0" destOrd="0" presId="urn:microsoft.com/office/officeart/2005/8/layout/hierarchy1"/>
    <dgm:cxn modelId="{BD305378-3079-4EA3-BF53-647F82E978CB}" type="presParOf" srcId="{320BB0E4-8DDE-4CAE-AA40-71749A3A9901}" destId="{98E8DD65-2F10-4C6E-9D42-B412480BE378}" srcOrd="1" destOrd="0" presId="urn:microsoft.com/office/officeart/2005/8/layout/hierarchy1"/>
    <dgm:cxn modelId="{95EB1D2A-C2A8-4C33-B794-CA95AABADF59}" type="presParOf" srcId="{5D57C0BB-E112-4321-AB6C-17E90FB26C94}" destId="{155E4AC2-3A55-471F-BB84-3EA6AD4CE555}" srcOrd="1" destOrd="0" presId="urn:microsoft.com/office/officeart/2005/8/layout/hierarchy1"/>
    <dgm:cxn modelId="{2D544DB8-0887-4DAB-B85C-B33111146D07}" type="presParOf" srcId="{155E4AC2-3A55-471F-BB84-3EA6AD4CE555}" destId="{2EC1E237-AF27-4199-B285-11303A5967BB}" srcOrd="0" destOrd="0" presId="urn:microsoft.com/office/officeart/2005/8/layout/hierarchy1"/>
    <dgm:cxn modelId="{C1FC1CB7-DDE6-4BBB-9C14-2C347AA6665E}" type="presParOf" srcId="{155E4AC2-3A55-471F-BB84-3EA6AD4CE555}" destId="{AC097593-DEED-464B-A025-759FE342588E}" srcOrd="1" destOrd="0" presId="urn:microsoft.com/office/officeart/2005/8/layout/hierarchy1"/>
    <dgm:cxn modelId="{0FC22A2C-5CE1-4F1C-9A42-617001FF1493}" type="presParOf" srcId="{AC097593-DEED-464B-A025-759FE342588E}" destId="{314332BF-9B80-4284-AB94-6A5F1A2E639A}" srcOrd="0" destOrd="0" presId="urn:microsoft.com/office/officeart/2005/8/layout/hierarchy1"/>
    <dgm:cxn modelId="{DBD2D1B7-089C-4D8E-AB64-585156C308FD}" type="presParOf" srcId="{314332BF-9B80-4284-AB94-6A5F1A2E639A}" destId="{AEDA569A-5C4D-4D7B-B707-F8731B9C9697}" srcOrd="0" destOrd="0" presId="urn:microsoft.com/office/officeart/2005/8/layout/hierarchy1"/>
    <dgm:cxn modelId="{94101E36-B7E7-43D7-B317-22722678B954}" type="presParOf" srcId="{314332BF-9B80-4284-AB94-6A5F1A2E639A}" destId="{C5B2BCAD-74CB-430C-8B9B-9E988F603F54}" srcOrd="1" destOrd="0" presId="urn:microsoft.com/office/officeart/2005/8/layout/hierarchy1"/>
    <dgm:cxn modelId="{943C3403-7BF3-4D38-AB84-EDA0E13C672A}" type="presParOf" srcId="{AC097593-DEED-464B-A025-759FE342588E}" destId="{BD764869-DD2B-4A77-89C5-2E6993BAB171}" srcOrd="1" destOrd="0" presId="urn:microsoft.com/office/officeart/2005/8/layout/hierarchy1"/>
    <dgm:cxn modelId="{0CE523A7-48DC-48DB-A6DF-33133A172520}" type="presParOf" srcId="{BD764869-DD2B-4A77-89C5-2E6993BAB171}" destId="{E13A6E01-5257-4458-BA92-6A0AD41DF4F1}" srcOrd="0" destOrd="0" presId="urn:microsoft.com/office/officeart/2005/8/layout/hierarchy1"/>
    <dgm:cxn modelId="{C6B2AFA3-36CA-4929-80B6-09BDE98BB063}" type="presParOf" srcId="{BD764869-DD2B-4A77-89C5-2E6993BAB171}" destId="{A5255F14-1420-41EA-8934-77D070DE720E}" srcOrd="1" destOrd="0" presId="urn:microsoft.com/office/officeart/2005/8/layout/hierarchy1"/>
    <dgm:cxn modelId="{8888D2C6-70C1-4C51-9D47-BBF1BD575B20}" type="presParOf" srcId="{A5255F14-1420-41EA-8934-77D070DE720E}" destId="{069247E5-7E59-4BE4-BBE3-13FCB5324F52}" srcOrd="0" destOrd="0" presId="urn:microsoft.com/office/officeart/2005/8/layout/hierarchy1"/>
    <dgm:cxn modelId="{4112C014-5C4F-4240-AE4F-2056175197B2}" type="presParOf" srcId="{069247E5-7E59-4BE4-BBE3-13FCB5324F52}" destId="{417DE99E-1C01-4883-B4C4-E2249F41AE8C}" srcOrd="0" destOrd="0" presId="urn:microsoft.com/office/officeart/2005/8/layout/hierarchy1"/>
    <dgm:cxn modelId="{C81C6CE1-E036-4453-8059-A068AA85DAB0}" type="presParOf" srcId="{069247E5-7E59-4BE4-BBE3-13FCB5324F52}" destId="{34CA87CE-AA7F-4587-9BDD-BFD1089B2D05}" srcOrd="1" destOrd="0" presId="urn:microsoft.com/office/officeart/2005/8/layout/hierarchy1"/>
    <dgm:cxn modelId="{CE340E3F-669B-435F-94B8-7D57A10F606F}" type="presParOf" srcId="{A5255F14-1420-41EA-8934-77D070DE720E}" destId="{BD3EC31E-D9D5-4DE3-B4C4-D7BFC9605DE6}" srcOrd="1" destOrd="0" presId="urn:microsoft.com/office/officeart/2005/8/layout/hierarchy1"/>
    <dgm:cxn modelId="{1ED91F46-EE66-43AC-9F66-A768B78B2E95}" type="presParOf" srcId="{AD2A704A-DDE1-415C-BC7B-99ACBF4F608C}" destId="{3735E396-2F80-4466-BFD1-0A8E12A912B9}" srcOrd="6" destOrd="0" presId="urn:microsoft.com/office/officeart/2005/8/layout/hierarchy1"/>
    <dgm:cxn modelId="{F7E84A4D-F32A-46B4-921B-C70225BD35BC}" type="presParOf" srcId="{AD2A704A-DDE1-415C-BC7B-99ACBF4F608C}" destId="{90A25E1D-61D7-427B-B743-7F6941E7E0DF}" srcOrd="7" destOrd="0" presId="urn:microsoft.com/office/officeart/2005/8/layout/hierarchy1"/>
    <dgm:cxn modelId="{41E99274-CC5F-42A9-861E-F1482949684F}" type="presParOf" srcId="{90A25E1D-61D7-427B-B743-7F6941E7E0DF}" destId="{705396D6-72FC-4D8F-956B-5B941DD6FDEA}" srcOrd="0" destOrd="0" presId="urn:microsoft.com/office/officeart/2005/8/layout/hierarchy1"/>
    <dgm:cxn modelId="{693262D7-AFCD-42E5-9E1E-68FC347CAC4D}" type="presParOf" srcId="{705396D6-72FC-4D8F-956B-5B941DD6FDEA}" destId="{3BFD5663-B153-40BC-B823-F372E168C827}" srcOrd="0" destOrd="0" presId="urn:microsoft.com/office/officeart/2005/8/layout/hierarchy1"/>
    <dgm:cxn modelId="{FF4F28A4-40DD-414C-A48A-9DA5BEF7A775}" type="presParOf" srcId="{705396D6-72FC-4D8F-956B-5B941DD6FDEA}" destId="{B0D7A451-3EE5-4C25-B422-D11AA295B6C3}" srcOrd="1" destOrd="0" presId="urn:microsoft.com/office/officeart/2005/8/layout/hierarchy1"/>
    <dgm:cxn modelId="{F6DE6EF4-B7FE-4182-9EFB-1FC63103B365}" type="presParOf" srcId="{90A25E1D-61D7-427B-B743-7F6941E7E0DF}" destId="{359708B7-5B93-4456-A08B-1DEE2D36FEF1}" srcOrd="1" destOrd="0" presId="urn:microsoft.com/office/officeart/2005/8/layout/hierarchy1"/>
    <dgm:cxn modelId="{637AE202-BE95-46E6-9689-5B6E81F84B17}" type="presParOf" srcId="{359708B7-5B93-4456-A08B-1DEE2D36FEF1}" destId="{A6F4F3AA-0DE7-4106-96DF-3DCC3CF567B4}" srcOrd="0" destOrd="0" presId="urn:microsoft.com/office/officeart/2005/8/layout/hierarchy1"/>
    <dgm:cxn modelId="{665E2164-8B5A-473B-AC8B-40C0F7FE81AB}" type="presParOf" srcId="{359708B7-5B93-4456-A08B-1DEE2D36FEF1}" destId="{96CE860A-82CE-4923-9483-0C6A804EDA19}" srcOrd="1" destOrd="0" presId="urn:microsoft.com/office/officeart/2005/8/layout/hierarchy1"/>
    <dgm:cxn modelId="{73BB578E-CC1A-4075-BF61-DBB652EDA80F}" type="presParOf" srcId="{96CE860A-82CE-4923-9483-0C6A804EDA19}" destId="{E394F3AD-44E7-4284-806C-F2978CC44C66}" srcOrd="0" destOrd="0" presId="urn:microsoft.com/office/officeart/2005/8/layout/hierarchy1"/>
    <dgm:cxn modelId="{B2E358F8-5BFB-44B0-ABA6-E54A4E4EA7A0}" type="presParOf" srcId="{E394F3AD-44E7-4284-806C-F2978CC44C66}" destId="{140107FD-D406-4F62-90F2-84494E034926}" srcOrd="0" destOrd="0" presId="urn:microsoft.com/office/officeart/2005/8/layout/hierarchy1"/>
    <dgm:cxn modelId="{F2483FDA-E848-4A82-A8F7-BAF957355E8A}" type="presParOf" srcId="{E394F3AD-44E7-4284-806C-F2978CC44C66}" destId="{6A2D69CC-4BB8-4D0F-9353-CB2048FB953E}" srcOrd="1" destOrd="0" presId="urn:microsoft.com/office/officeart/2005/8/layout/hierarchy1"/>
    <dgm:cxn modelId="{EB597F81-8449-4BCC-A7D2-4D8C6C735D37}" type="presParOf" srcId="{96CE860A-82CE-4923-9483-0C6A804EDA19}" destId="{F924030D-A519-400B-A86A-46AE235BF33C}" srcOrd="1" destOrd="0" presId="urn:microsoft.com/office/officeart/2005/8/layout/hierarchy1"/>
    <dgm:cxn modelId="{86DEDBD8-1D90-495F-885F-88FD08F7382D}" type="presParOf" srcId="{F924030D-A519-400B-A86A-46AE235BF33C}" destId="{565F75AD-936F-4062-B917-950BEBE496F2}" srcOrd="0" destOrd="0" presId="urn:microsoft.com/office/officeart/2005/8/layout/hierarchy1"/>
    <dgm:cxn modelId="{730444EE-24E7-48F1-A55A-A49F1C51A85A}" type="presParOf" srcId="{F924030D-A519-400B-A86A-46AE235BF33C}" destId="{F1ECE89D-4694-4145-9A53-8A1C22501316}" srcOrd="1" destOrd="0" presId="urn:microsoft.com/office/officeart/2005/8/layout/hierarchy1"/>
    <dgm:cxn modelId="{B9CB4619-18D3-41D3-A857-06270CB25250}" type="presParOf" srcId="{F1ECE89D-4694-4145-9A53-8A1C22501316}" destId="{4A3AC7BC-0CBF-4A66-9AA6-AFAF9EDB24A5}" srcOrd="0" destOrd="0" presId="urn:microsoft.com/office/officeart/2005/8/layout/hierarchy1"/>
    <dgm:cxn modelId="{9078CECA-F86A-4989-BFF8-4A63072453DA}" type="presParOf" srcId="{4A3AC7BC-0CBF-4A66-9AA6-AFAF9EDB24A5}" destId="{04128FD1-7AF0-476C-A965-572EAF5DECCD}" srcOrd="0" destOrd="0" presId="urn:microsoft.com/office/officeart/2005/8/layout/hierarchy1"/>
    <dgm:cxn modelId="{48D97C88-E195-45CC-BB30-3E471D571015}" type="presParOf" srcId="{4A3AC7BC-0CBF-4A66-9AA6-AFAF9EDB24A5}" destId="{B3183948-E96B-4C6E-8D36-692050A65E6F}" srcOrd="1" destOrd="0" presId="urn:microsoft.com/office/officeart/2005/8/layout/hierarchy1"/>
    <dgm:cxn modelId="{77CE7EA7-8949-4B73-9304-6DDC9B54D6C6}" type="presParOf" srcId="{F1ECE89D-4694-4145-9A53-8A1C22501316}" destId="{DCC059F0-9708-415D-A1DB-EAAC63CBDDBA}" srcOrd="1" destOrd="0" presId="urn:microsoft.com/office/officeart/2005/8/layout/hierarchy1"/>
    <dgm:cxn modelId="{148C94CC-7271-4944-8FC2-3AE32F1C53EE}" type="presParOf" srcId="{DCC059F0-9708-415D-A1DB-EAAC63CBDDBA}" destId="{BFB09D4F-84B7-493C-8DFB-1308687F3174}" srcOrd="0" destOrd="0" presId="urn:microsoft.com/office/officeart/2005/8/layout/hierarchy1"/>
    <dgm:cxn modelId="{013A9C87-DDE6-4449-9F73-4D145ACA38F6}" type="presParOf" srcId="{DCC059F0-9708-415D-A1DB-EAAC63CBDDBA}" destId="{54CDE836-2116-4E14-8EEF-84CD6103EC4F}" srcOrd="1" destOrd="0" presId="urn:microsoft.com/office/officeart/2005/8/layout/hierarchy1"/>
    <dgm:cxn modelId="{96A09E2B-600C-4908-A12F-C923A5619160}" type="presParOf" srcId="{54CDE836-2116-4E14-8EEF-84CD6103EC4F}" destId="{0C74E954-1404-4F77-9429-5EDEF40F058F}" srcOrd="0" destOrd="0" presId="urn:microsoft.com/office/officeart/2005/8/layout/hierarchy1"/>
    <dgm:cxn modelId="{817718A1-9B83-4101-94B6-DBDBA7DFB8B9}" type="presParOf" srcId="{0C74E954-1404-4F77-9429-5EDEF40F058F}" destId="{51EB29AA-D25E-49CC-8E82-794B28E5CDB8}" srcOrd="0" destOrd="0" presId="urn:microsoft.com/office/officeart/2005/8/layout/hierarchy1"/>
    <dgm:cxn modelId="{E149135C-C3CD-498A-BFA6-CA5E1A600593}" type="presParOf" srcId="{0C74E954-1404-4F77-9429-5EDEF40F058F}" destId="{8CA4E73A-7233-4009-A30C-11B880AA07E6}" srcOrd="1" destOrd="0" presId="urn:microsoft.com/office/officeart/2005/8/layout/hierarchy1"/>
    <dgm:cxn modelId="{B682CE5B-996F-4CD7-91CC-858FE714978A}" type="presParOf" srcId="{54CDE836-2116-4E14-8EEF-84CD6103EC4F}" destId="{1F18F709-07A2-4259-9779-0FAB54FDD4D4}" srcOrd="1" destOrd="0" presId="urn:microsoft.com/office/officeart/2005/8/layout/hierarchy1"/>
    <dgm:cxn modelId="{766C7204-4172-48EF-9BC8-CDFAD2CA3AFC}" type="presParOf" srcId="{AD2A704A-DDE1-415C-BC7B-99ACBF4F608C}" destId="{B4E068CE-3CDC-4B07-B541-63FAF452BA57}" srcOrd="8" destOrd="0" presId="urn:microsoft.com/office/officeart/2005/8/layout/hierarchy1"/>
    <dgm:cxn modelId="{91669429-1A26-40C9-8B7F-4C092B2B4EA2}" type="presParOf" srcId="{AD2A704A-DDE1-415C-BC7B-99ACBF4F608C}" destId="{CDF74034-40B4-4A84-A2DF-63CBBCEECF97}" srcOrd="9" destOrd="0" presId="urn:microsoft.com/office/officeart/2005/8/layout/hierarchy1"/>
    <dgm:cxn modelId="{88D36E5E-086D-4BEC-B422-E11E6FCF7710}" type="presParOf" srcId="{CDF74034-40B4-4A84-A2DF-63CBBCEECF97}" destId="{FF32B65F-6E5C-4CEC-83C4-6093CF1E77F3}" srcOrd="0" destOrd="0" presId="urn:microsoft.com/office/officeart/2005/8/layout/hierarchy1"/>
    <dgm:cxn modelId="{84A43979-F92A-46AC-AF22-A5A1C57EEE49}" type="presParOf" srcId="{FF32B65F-6E5C-4CEC-83C4-6093CF1E77F3}" destId="{D282B413-BB3C-47DB-917A-A9CE7112EB75}" srcOrd="0" destOrd="0" presId="urn:microsoft.com/office/officeart/2005/8/layout/hierarchy1"/>
    <dgm:cxn modelId="{AC95ABE3-269A-412E-A257-F763F1FEE6A6}" type="presParOf" srcId="{FF32B65F-6E5C-4CEC-83C4-6093CF1E77F3}" destId="{F9A2DBCB-2280-4478-BBE5-1283DAA675BB}" srcOrd="1" destOrd="0" presId="urn:microsoft.com/office/officeart/2005/8/layout/hierarchy1"/>
    <dgm:cxn modelId="{7D7C2332-E454-43AD-86C5-6D665A32206B}" type="presParOf" srcId="{CDF74034-40B4-4A84-A2DF-63CBBCEECF97}" destId="{A3FBAA3C-02D2-43C4-A58A-A5B5EAAAE3F5}" srcOrd="1" destOrd="0" presId="urn:microsoft.com/office/officeart/2005/8/layout/hierarchy1"/>
    <dgm:cxn modelId="{DEC5CFAF-BD58-4732-BEFC-2F64F1269C54}" type="presParOf" srcId="{A3FBAA3C-02D2-43C4-A58A-A5B5EAAAE3F5}" destId="{6C881618-7EC1-4B61-9852-B72481545383}" srcOrd="0" destOrd="0" presId="urn:microsoft.com/office/officeart/2005/8/layout/hierarchy1"/>
    <dgm:cxn modelId="{8B021AC3-F17B-4C86-85EB-DC5769FF1483}" type="presParOf" srcId="{A3FBAA3C-02D2-43C4-A58A-A5B5EAAAE3F5}" destId="{02C348FB-281D-4916-93E2-04923C1DCF73}" srcOrd="1" destOrd="0" presId="urn:microsoft.com/office/officeart/2005/8/layout/hierarchy1"/>
    <dgm:cxn modelId="{D6358075-D93F-47D5-88DE-042A3A650AF3}" type="presParOf" srcId="{02C348FB-281D-4916-93E2-04923C1DCF73}" destId="{4E42CDCB-07F2-4A5B-B6BC-61B765C62FFC}" srcOrd="0" destOrd="0" presId="urn:microsoft.com/office/officeart/2005/8/layout/hierarchy1"/>
    <dgm:cxn modelId="{F23D8793-AF17-47EF-A43F-7BC913B30488}" type="presParOf" srcId="{4E42CDCB-07F2-4A5B-B6BC-61B765C62FFC}" destId="{A4699683-072E-47A2-ABF7-83EC81229B95}" srcOrd="0" destOrd="0" presId="urn:microsoft.com/office/officeart/2005/8/layout/hierarchy1"/>
    <dgm:cxn modelId="{F79E505B-4919-4284-A398-FAADD91A55E6}" type="presParOf" srcId="{4E42CDCB-07F2-4A5B-B6BC-61B765C62FFC}" destId="{52C89374-0EC8-45D8-BE41-96A0CBE04AFF}" srcOrd="1" destOrd="0" presId="urn:microsoft.com/office/officeart/2005/8/layout/hierarchy1"/>
    <dgm:cxn modelId="{51412B94-3115-4F15-B8E3-19F992A7FF36}" type="presParOf" srcId="{02C348FB-281D-4916-93E2-04923C1DCF73}" destId="{C9BBBDB6-342C-4FD6-8390-93B494FA832B}" srcOrd="1" destOrd="0" presId="urn:microsoft.com/office/officeart/2005/8/layout/hierarchy1"/>
    <dgm:cxn modelId="{84503B5D-77B7-4EFB-B952-8ABBB692D179}" type="presParOf" srcId="{C9BBBDB6-342C-4FD6-8390-93B494FA832B}" destId="{630DFD79-5A59-4A40-86DC-3FEA81B8DCC1}" srcOrd="0" destOrd="0" presId="urn:microsoft.com/office/officeart/2005/8/layout/hierarchy1"/>
    <dgm:cxn modelId="{AE7323EF-E290-4471-B3FC-0D0771DE09DE}" type="presParOf" srcId="{C9BBBDB6-342C-4FD6-8390-93B494FA832B}" destId="{DC84C8C9-BE5C-4EA5-BBC8-2B8788778677}" srcOrd="1" destOrd="0" presId="urn:microsoft.com/office/officeart/2005/8/layout/hierarchy1"/>
    <dgm:cxn modelId="{6361F91C-5874-4C5C-BAFD-83676A1171C1}" type="presParOf" srcId="{DC84C8C9-BE5C-4EA5-BBC8-2B8788778677}" destId="{380ADE94-F12E-4DE4-8CAF-3D4CA94B8802}" srcOrd="0" destOrd="0" presId="urn:microsoft.com/office/officeart/2005/8/layout/hierarchy1"/>
    <dgm:cxn modelId="{67B77630-B222-4B25-B851-824D7C2A5E01}" type="presParOf" srcId="{380ADE94-F12E-4DE4-8CAF-3D4CA94B8802}" destId="{0090B224-BD4F-4BA3-AF35-102C0507D397}" srcOrd="0" destOrd="0" presId="urn:microsoft.com/office/officeart/2005/8/layout/hierarchy1"/>
    <dgm:cxn modelId="{606C51FB-29BF-4AB3-8551-BEF7D931AA62}" type="presParOf" srcId="{380ADE94-F12E-4DE4-8CAF-3D4CA94B8802}" destId="{43C91E3B-7705-4FCB-B3A5-F0ACCF0019B8}" srcOrd="1" destOrd="0" presId="urn:microsoft.com/office/officeart/2005/8/layout/hierarchy1"/>
    <dgm:cxn modelId="{799C2A87-73BC-47EF-86DE-39CEF546ED78}" type="presParOf" srcId="{DC84C8C9-BE5C-4EA5-BBC8-2B8788778677}" destId="{73EA62C3-3742-45F3-A4F8-2C1CCD75C8B8}" srcOrd="1" destOrd="0" presId="urn:microsoft.com/office/officeart/2005/8/layout/hierarchy1"/>
    <dgm:cxn modelId="{B8359119-E60E-4FDA-AEC1-5E11653530F7}" type="presParOf" srcId="{73EA62C3-3742-45F3-A4F8-2C1CCD75C8B8}" destId="{356E73BE-04BC-4792-979E-8E70E1D70496}" srcOrd="0" destOrd="0" presId="urn:microsoft.com/office/officeart/2005/8/layout/hierarchy1"/>
    <dgm:cxn modelId="{67722556-A090-40C1-9CAA-6CDE543411F4}" type="presParOf" srcId="{73EA62C3-3742-45F3-A4F8-2C1CCD75C8B8}" destId="{9A049B41-C015-4AF2-BCEA-40DA5939013C}" srcOrd="1" destOrd="0" presId="urn:microsoft.com/office/officeart/2005/8/layout/hierarchy1"/>
    <dgm:cxn modelId="{2D2D6BBF-0BD0-40EE-9B4C-3A2FCFDDFB1D}" type="presParOf" srcId="{9A049B41-C015-4AF2-BCEA-40DA5939013C}" destId="{84D4505C-FE69-492B-9DB4-811CBE362D66}" srcOrd="0" destOrd="0" presId="urn:microsoft.com/office/officeart/2005/8/layout/hierarchy1"/>
    <dgm:cxn modelId="{A0D2435A-E1F9-42FB-9DDC-3E0FA5812CE9}" type="presParOf" srcId="{84D4505C-FE69-492B-9DB4-811CBE362D66}" destId="{5D63C519-C091-40F0-9B30-DD20535DFA2E}" srcOrd="0" destOrd="0" presId="urn:microsoft.com/office/officeart/2005/8/layout/hierarchy1"/>
    <dgm:cxn modelId="{7A67F14D-3817-4FB6-B00D-4D2246FD0E53}" type="presParOf" srcId="{84D4505C-FE69-492B-9DB4-811CBE362D66}" destId="{AECD1977-0FC3-4767-BDF8-31BAD937C67F}" srcOrd="1" destOrd="0" presId="urn:microsoft.com/office/officeart/2005/8/layout/hierarchy1"/>
    <dgm:cxn modelId="{15844E26-43E9-4A42-810D-1F0E8E0CADAF}" type="presParOf" srcId="{9A049B41-C015-4AF2-BCEA-40DA5939013C}" destId="{0B52F200-1705-4FF0-8894-8F70F70B94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E73BE-04BC-4792-979E-8E70E1D70496}">
      <dsp:nvSpPr>
        <dsp:cNvPr id="0" name=""/>
        <dsp:cNvSpPr/>
      </dsp:nvSpPr>
      <dsp:spPr>
        <a:xfrm>
          <a:off x="6701086" y="3717044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DFD79-5A59-4A40-86DC-3FEA81B8DCC1}">
      <dsp:nvSpPr>
        <dsp:cNvPr id="0" name=""/>
        <dsp:cNvSpPr/>
      </dsp:nvSpPr>
      <dsp:spPr>
        <a:xfrm>
          <a:off x="6701086" y="27096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81618-7EC1-4B61-9852-B72481545383}">
      <dsp:nvSpPr>
        <dsp:cNvPr id="0" name=""/>
        <dsp:cNvSpPr/>
      </dsp:nvSpPr>
      <dsp:spPr>
        <a:xfrm>
          <a:off x="6701086" y="17022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068CE-3CDC-4B07-B541-63FAF452BA57}">
      <dsp:nvSpPr>
        <dsp:cNvPr id="0" name=""/>
        <dsp:cNvSpPr/>
      </dsp:nvSpPr>
      <dsp:spPr>
        <a:xfrm>
          <a:off x="4087007" y="694846"/>
          <a:ext cx="2659799" cy="31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655"/>
              </a:lnTo>
              <a:lnTo>
                <a:pt x="2659799" y="215655"/>
              </a:lnTo>
              <a:lnTo>
                <a:pt x="2659799" y="3164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09D4F-84B7-493C-8DFB-1308687F3174}">
      <dsp:nvSpPr>
        <dsp:cNvPr id="0" name=""/>
        <dsp:cNvSpPr/>
      </dsp:nvSpPr>
      <dsp:spPr>
        <a:xfrm>
          <a:off x="5371186" y="3717044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75AD-936F-4062-B917-950BEBE496F2}">
      <dsp:nvSpPr>
        <dsp:cNvPr id="0" name=""/>
        <dsp:cNvSpPr/>
      </dsp:nvSpPr>
      <dsp:spPr>
        <a:xfrm>
          <a:off x="5371186" y="27096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4F3AA-0DE7-4106-96DF-3DCC3CF567B4}">
      <dsp:nvSpPr>
        <dsp:cNvPr id="0" name=""/>
        <dsp:cNvSpPr/>
      </dsp:nvSpPr>
      <dsp:spPr>
        <a:xfrm>
          <a:off x="5371186" y="17022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5E396-2F80-4466-BFD1-0A8E12A912B9}">
      <dsp:nvSpPr>
        <dsp:cNvPr id="0" name=""/>
        <dsp:cNvSpPr/>
      </dsp:nvSpPr>
      <dsp:spPr>
        <a:xfrm>
          <a:off x="4087007" y="694846"/>
          <a:ext cx="1329899" cy="31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655"/>
              </a:lnTo>
              <a:lnTo>
                <a:pt x="1329899" y="215655"/>
              </a:lnTo>
              <a:lnTo>
                <a:pt x="1329899" y="3164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A6E01-5257-4458-BA92-6A0AD41DF4F1}">
      <dsp:nvSpPr>
        <dsp:cNvPr id="0" name=""/>
        <dsp:cNvSpPr/>
      </dsp:nvSpPr>
      <dsp:spPr>
        <a:xfrm>
          <a:off x="4041287" y="4724443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1E237-AF27-4199-B285-11303A5967BB}">
      <dsp:nvSpPr>
        <dsp:cNvPr id="0" name=""/>
        <dsp:cNvSpPr/>
      </dsp:nvSpPr>
      <dsp:spPr>
        <a:xfrm>
          <a:off x="4041287" y="3717044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25FE-5B7E-462B-870B-3BE626289938}">
      <dsp:nvSpPr>
        <dsp:cNvPr id="0" name=""/>
        <dsp:cNvSpPr/>
      </dsp:nvSpPr>
      <dsp:spPr>
        <a:xfrm>
          <a:off x="4041287" y="27096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32742-6BD8-436F-8D86-D45E93730E19}">
      <dsp:nvSpPr>
        <dsp:cNvPr id="0" name=""/>
        <dsp:cNvSpPr/>
      </dsp:nvSpPr>
      <dsp:spPr>
        <a:xfrm>
          <a:off x="4041287" y="17022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69BB0-D30A-462D-8097-5790349FED5C}">
      <dsp:nvSpPr>
        <dsp:cNvPr id="0" name=""/>
        <dsp:cNvSpPr/>
      </dsp:nvSpPr>
      <dsp:spPr>
        <a:xfrm>
          <a:off x="4041287" y="694846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C3E35-6EBA-4A38-A8DF-C7996A610727}">
      <dsp:nvSpPr>
        <dsp:cNvPr id="0" name=""/>
        <dsp:cNvSpPr/>
      </dsp:nvSpPr>
      <dsp:spPr>
        <a:xfrm>
          <a:off x="2711387" y="5731842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AB5D-EACD-4E2C-A20B-0A96F9A3FDC1}">
      <dsp:nvSpPr>
        <dsp:cNvPr id="0" name=""/>
        <dsp:cNvSpPr/>
      </dsp:nvSpPr>
      <dsp:spPr>
        <a:xfrm>
          <a:off x="2711387" y="4724443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4E701-2997-4B84-8E69-E0920F1BF926}">
      <dsp:nvSpPr>
        <dsp:cNvPr id="0" name=""/>
        <dsp:cNvSpPr/>
      </dsp:nvSpPr>
      <dsp:spPr>
        <a:xfrm>
          <a:off x="2711387" y="3717044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D48AB-9D92-4C3E-BFAD-43A2A5EA42E4}">
      <dsp:nvSpPr>
        <dsp:cNvPr id="0" name=""/>
        <dsp:cNvSpPr/>
      </dsp:nvSpPr>
      <dsp:spPr>
        <a:xfrm>
          <a:off x="2711387" y="27096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6BC9-12AE-4D8A-BC3D-37E25887E2B5}">
      <dsp:nvSpPr>
        <dsp:cNvPr id="0" name=""/>
        <dsp:cNvSpPr/>
      </dsp:nvSpPr>
      <dsp:spPr>
        <a:xfrm>
          <a:off x="2711387" y="17022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B4770-0813-45EE-8445-FEB3752BA00D}">
      <dsp:nvSpPr>
        <dsp:cNvPr id="0" name=""/>
        <dsp:cNvSpPr/>
      </dsp:nvSpPr>
      <dsp:spPr>
        <a:xfrm>
          <a:off x="2757107" y="694846"/>
          <a:ext cx="1329899" cy="316455"/>
        </a:xfrm>
        <a:custGeom>
          <a:avLst/>
          <a:gdLst/>
          <a:ahLst/>
          <a:cxnLst/>
          <a:rect l="0" t="0" r="0" b="0"/>
          <a:pathLst>
            <a:path>
              <a:moveTo>
                <a:pt x="1329899" y="0"/>
              </a:moveTo>
              <a:lnTo>
                <a:pt x="1329899" y="215655"/>
              </a:lnTo>
              <a:lnTo>
                <a:pt x="0" y="215655"/>
              </a:lnTo>
              <a:lnTo>
                <a:pt x="0" y="3164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E9BFA-C37B-4349-B876-185284D7720D}">
      <dsp:nvSpPr>
        <dsp:cNvPr id="0" name=""/>
        <dsp:cNvSpPr/>
      </dsp:nvSpPr>
      <dsp:spPr>
        <a:xfrm>
          <a:off x="1381487" y="5731842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9448F-6752-4DEA-B9C8-BB4F64BB5F52}">
      <dsp:nvSpPr>
        <dsp:cNvPr id="0" name=""/>
        <dsp:cNvSpPr/>
      </dsp:nvSpPr>
      <dsp:spPr>
        <a:xfrm>
          <a:off x="1381487" y="4724443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C78B-F136-4B90-955C-CD14B1979EE4}">
      <dsp:nvSpPr>
        <dsp:cNvPr id="0" name=""/>
        <dsp:cNvSpPr/>
      </dsp:nvSpPr>
      <dsp:spPr>
        <a:xfrm>
          <a:off x="1381487" y="3717044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3DD19-5570-41F1-9CB8-71495479200B}">
      <dsp:nvSpPr>
        <dsp:cNvPr id="0" name=""/>
        <dsp:cNvSpPr/>
      </dsp:nvSpPr>
      <dsp:spPr>
        <a:xfrm>
          <a:off x="1381487" y="27096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7E48C-07B9-4338-A8C2-EA5451451FD6}">
      <dsp:nvSpPr>
        <dsp:cNvPr id="0" name=""/>
        <dsp:cNvSpPr/>
      </dsp:nvSpPr>
      <dsp:spPr>
        <a:xfrm>
          <a:off x="1381487" y="1702245"/>
          <a:ext cx="91440" cy="31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7A38B-0928-4CAF-ACE5-2D81F2A3D8D4}">
      <dsp:nvSpPr>
        <dsp:cNvPr id="0" name=""/>
        <dsp:cNvSpPr/>
      </dsp:nvSpPr>
      <dsp:spPr>
        <a:xfrm>
          <a:off x="1427207" y="694846"/>
          <a:ext cx="2659799" cy="316455"/>
        </a:xfrm>
        <a:custGeom>
          <a:avLst/>
          <a:gdLst/>
          <a:ahLst/>
          <a:cxnLst/>
          <a:rect l="0" t="0" r="0" b="0"/>
          <a:pathLst>
            <a:path>
              <a:moveTo>
                <a:pt x="2659799" y="0"/>
              </a:moveTo>
              <a:lnTo>
                <a:pt x="2659799" y="215655"/>
              </a:lnTo>
              <a:lnTo>
                <a:pt x="0" y="215655"/>
              </a:lnTo>
              <a:lnTo>
                <a:pt x="0" y="3164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FBC64-D67E-4CC9-AA3B-46CD88E23CDF}">
      <dsp:nvSpPr>
        <dsp:cNvPr id="0" name=""/>
        <dsp:cNvSpPr/>
      </dsp:nvSpPr>
      <dsp:spPr>
        <a:xfrm>
          <a:off x="3542957" y="3903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0EE81E-11AF-4872-A11B-6D43CBE96A24}">
      <dsp:nvSpPr>
        <dsp:cNvPr id="0" name=""/>
        <dsp:cNvSpPr/>
      </dsp:nvSpPr>
      <dsp:spPr>
        <a:xfrm>
          <a:off x="3663857" y="118758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Sistema informático para Taller mecánico</a:t>
          </a:r>
        </a:p>
      </dsp:txBody>
      <dsp:txXfrm>
        <a:off x="3684094" y="138995"/>
        <a:ext cx="1047625" cy="650469"/>
      </dsp:txXfrm>
    </dsp:sp>
    <dsp:sp modelId="{F418C5B0-0446-48B1-916E-BB0C61AB0C1B}">
      <dsp:nvSpPr>
        <dsp:cNvPr id="0" name=""/>
        <dsp:cNvSpPr/>
      </dsp:nvSpPr>
      <dsp:spPr>
        <a:xfrm>
          <a:off x="883157" y="1011302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557F0B-5C82-4F25-AF44-F09A8F89E77F}">
      <dsp:nvSpPr>
        <dsp:cNvPr id="0" name=""/>
        <dsp:cNvSpPr/>
      </dsp:nvSpPr>
      <dsp:spPr>
        <a:xfrm>
          <a:off x="1004057" y="1126157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Definición del Proyecto</a:t>
          </a:r>
        </a:p>
      </dsp:txBody>
      <dsp:txXfrm>
        <a:off x="1024294" y="1146394"/>
        <a:ext cx="1047625" cy="650469"/>
      </dsp:txXfrm>
    </dsp:sp>
    <dsp:sp modelId="{B5AC326A-87DB-42C0-B54E-CE40C928ACE6}">
      <dsp:nvSpPr>
        <dsp:cNvPr id="0" name=""/>
        <dsp:cNvSpPr/>
      </dsp:nvSpPr>
      <dsp:spPr>
        <a:xfrm>
          <a:off x="883157" y="2018701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CB81E9-6F61-45CD-AF94-FBABD6774C2D}">
      <dsp:nvSpPr>
        <dsp:cNvPr id="0" name=""/>
        <dsp:cNvSpPr/>
      </dsp:nvSpPr>
      <dsp:spPr>
        <a:xfrm>
          <a:off x="1004057" y="2133556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Identificación del problema</a:t>
          </a:r>
        </a:p>
      </dsp:txBody>
      <dsp:txXfrm>
        <a:off x="1024294" y="2153793"/>
        <a:ext cx="1047625" cy="650469"/>
      </dsp:txXfrm>
    </dsp:sp>
    <dsp:sp modelId="{18D02E8D-F87B-4D63-A17D-C040ACDA22C0}">
      <dsp:nvSpPr>
        <dsp:cNvPr id="0" name=""/>
        <dsp:cNvSpPr/>
      </dsp:nvSpPr>
      <dsp:spPr>
        <a:xfrm>
          <a:off x="883157" y="3026100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5BAF14-3C65-4C3F-A2E3-396C14BB54D9}">
      <dsp:nvSpPr>
        <dsp:cNvPr id="0" name=""/>
        <dsp:cNvSpPr/>
      </dsp:nvSpPr>
      <dsp:spPr>
        <a:xfrm>
          <a:off x="1004057" y="3140955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Definir objetivos, alcance y límites</a:t>
          </a:r>
        </a:p>
      </dsp:txBody>
      <dsp:txXfrm>
        <a:off x="1024294" y="3161192"/>
        <a:ext cx="1047625" cy="650469"/>
      </dsp:txXfrm>
    </dsp:sp>
    <dsp:sp modelId="{E0F75678-1754-4383-A6EE-2A390FB38F00}">
      <dsp:nvSpPr>
        <dsp:cNvPr id="0" name=""/>
        <dsp:cNvSpPr/>
      </dsp:nvSpPr>
      <dsp:spPr>
        <a:xfrm>
          <a:off x="883157" y="40334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11A6DB-C453-47BE-A168-2D0683DFB978}">
      <dsp:nvSpPr>
        <dsp:cNvPr id="0" name=""/>
        <dsp:cNvSpPr/>
      </dsp:nvSpPr>
      <dsp:spPr>
        <a:xfrm>
          <a:off x="1004057" y="41483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Riesgos</a:t>
          </a:r>
        </a:p>
      </dsp:txBody>
      <dsp:txXfrm>
        <a:off x="1024294" y="4168591"/>
        <a:ext cx="1047625" cy="650469"/>
      </dsp:txXfrm>
    </dsp:sp>
    <dsp:sp modelId="{1EB45727-B13A-46CF-A475-4BFDEEAC9328}">
      <dsp:nvSpPr>
        <dsp:cNvPr id="0" name=""/>
        <dsp:cNvSpPr/>
      </dsp:nvSpPr>
      <dsp:spPr>
        <a:xfrm>
          <a:off x="883157" y="50408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200A62-D4C0-4C24-BD44-78A4101FFECF}">
      <dsp:nvSpPr>
        <dsp:cNvPr id="0" name=""/>
        <dsp:cNvSpPr/>
      </dsp:nvSpPr>
      <dsp:spPr>
        <a:xfrm>
          <a:off x="1004057" y="51557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Requerimientos</a:t>
          </a:r>
        </a:p>
      </dsp:txBody>
      <dsp:txXfrm>
        <a:off x="1024294" y="5175991"/>
        <a:ext cx="1047625" cy="650469"/>
      </dsp:txXfrm>
    </dsp:sp>
    <dsp:sp modelId="{33B66829-F2D3-499D-A3AB-127CF4C49767}">
      <dsp:nvSpPr>
        <dsp:cNvPr id="0" name=""/>
        <dsp:cNvSpPr/>
      </dsp:nvSpPr>
      <dsp:spPr>
        <a:xfrm>
          <a:off x="883157" y="6048298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57B462-F0E8-4391-9CFD-1316F5D03C96}">
      <dsp:nvSpPr>
        <dsp:cNvPr id="0" name=""/>
        <dsp:cNvSpPr/>
      </dsp:nvSpPr>
      <dsp:spPr>
        <a:xfrm>
          <a:off x="1004057" y="6163153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800" kern="1200"/>
            <a:t>Planificación</a:t>
          </a:r>
        </a:p>
      </dsp:txBody>
      <dsp:txXfrm>
        <a:off x="1024294" y="6183390"/>
        <a:ext cx="1047625" cy="650469"/>
      </dsp:txXfrm>
    </dsp:sp>
    <dsp:sp modelId="{43925EBB-F130-405B-B47A-7D9220371600}">
      <dsp:nvSpPr>
        <dsp:cNvPr id="0" name=""/>
        <dsp:cNvSpPr/>
      </dsp:nvSpPr>
      <dsp:spPr>
        <a:xfrm>
          <a:off x="2213057" y="1011302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CC768F-66C3-4AA4-A700-814116BC6794}">
      <dsp:nvSpPr>
        <dsp:cNvPr id="0" name=""/>
        <dsp:cNvSpPr/>
      </dsp:nvSpPr>
      <dsp:spPr>
        <a:xfrm>
          <a:off x="2333957" y="1126157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Documento de Diseño</a:t>
          </a:r>
        </a:p>
      </dsp:txBody>
      <dsp:txXfrm>
        <a:off x="2354194" y="1146394"/>
        <a:ext cx="1047625" cy="650469"/>
      </dsp:txXfrm>
    </dsp:sp>
    <dsp:sp modelId="{0BE0B113-C09C-435A-B4BE-DE01B59E7A19}">
      <dsp:nvSpPr>
        <dsp:cNvPr id="0" name=""/>
        <dsp:cNvSpPr/>
      </dsp:nvSpPr>
      <dsp:spPr>
        <a:xfrm>
          <a:off x="2213057" y="2018701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EBA0B4-F306-4AC7-8385-28983E2F4A34}">
      <dsp:nvSpPr>
        <dsp:cNvPr id="0" name=""/>
        <dsp:cNvSpPr/>
      </dsp:nvSpPr>
      <dsp:spPr>
        <a:xfrm>
          <a:off x="2333957" y="2133556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Definir herramientas de desarrollo (framework, DB, servidor)</a:t>
          </a:r>
        </a:p>
      </dsp:txBody>
      <dsp:txXfrm>
        <a:off x="2354194" y="2153793"/>
        <a:ext cx="1047625" cy="650469"/>
      </dsp:txXfrm>
    </dsp:sp>
    <dsp:sp modelId="{3D915A83-9FF0-4F6E-8664-DC8BE5D6268C}">
      <dsp:nvSpPr>
        <dsp:cNvPr id="0" name=""/>
        <dsp:cNvSpPr/>
      </dsp:nvSpPr>
      <dsp:spPr>
        <a:xfrm>
          <a:off x="2213057" y="3026100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FA9AC3-331D-450B-AC1D-F6A348408D10}">
      <dsp:nvSpPr>
        <dsp:cNvPr id="0" name=""/>
        <dsp:cNvSpPr/>
      </dsp:nvSpPr>
      <dsp:spPr>
        <a:xfrm>
          <a:off x="2333957" y="3140955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Diagrama Casos de Uso</a:t>
          </a:r>
        </a:p>
      </dsp:txBody>
      <dsp:txXfrm>
        <a:off x="2354194" y="3161192"/>
        <a:ext cx="1047625" cy="650469"/>
      </dsp:txXfrm>
    </dsp:sp>
    <dsp:sp modelId="{61CC68E7-9523-405D-B372-56C3AA37B38D}">
      <dsp:nvSpPr>
        <dsp:cNvPr id="0" name=""/>
        <dsp:cNvSpPr/>
      </dsp:nvSpPr>
      <dsp:spPr>
        <a:xfrm>
          <a:off x="2213057" y="40334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35058E-83B7-48F9-A5DF-FBD944DED2E0}">
      <dsp:nvSpPr>
        <dsp:cNvPr id="0" name=""/>
        <dsp:cNvSpPr/>
      </dsp:nvSpPr>
      <dsp:spPr>
        <a:xfrm>
          <a:off x="2333957" y="41483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Diagrama de clases</a:t>
          </a:r>
        </a:p>
      </dsp:txBody>
      <dsp:txXfrm>
        <a:off x="2354194" y="4168591"/>
        <a:ext cx="1047625" cy="650469"/>
      </dsp:txXfrm>
    </dsp:sp>
    <dsp:sp modelId="{17EB75FB-1044-4F10-B548-2DFADD41AC5B}">
      <dsp:nvSpPr>
        <dsp:cNvPr id="0" name=""/>
        <dsp:cNvSpPr/>
      </dsp:nvSpPr>
      <dsp:spPr>
        <a:xfrm>
          <a:off x="2213057" y="50408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9C4986-9003-4F21-BDE5-4A3D169E875B}">
      <dsp:nvSpPr>
        <dsp:cNvPr id="0" name=""/>
        <dsp:cNvSpPr/>
      </dsp:nvSpPr>
      <dsp:spPr>
        <a:xfrm>
          <a:off x="2333957" y="51557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Diagrama Relacional</a:t>
          </a:r>
        </a:p>
      </dsp:txBody>
      <dsp:txXfrm>
        <a:off x="2354194" y="5175991"/>
        <a:ext cx="1047625" cy="650469"/>
      </dsp:txXfrm>
    </dsp:sp>
    <dsp:sp modelId="{00C8E9D8-F285-4C74-9495-A75891A516CC}">
      <dsp:nvSpPr>
        <dsp:cNvPr id="0" name=""/>
        <dsp:cNvSpPr/>
      </dsp:nvSpPr>
      <dsp:spPr>
        <a:xfrm>
          <a:off x="2213057" y="6048298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0EF6F7-4072-4C43-BBDA-85D5DE4F1AD2}">
      <dsp:nvSpPr>
        <dsp:cNvPr id="0" name=""/>
        <dsp:cNvSpPr/>
      </dsp:nvSpPr>
      <dsp:spPr>
        <a:xfrm>
          <a:off x="2333957" y="6163153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Mockups</a:t>
          </a:r>
          <a:endParaRPr lang="es-CL" sz="800" kern="1200"/>
        </a:p>
      </dsp:txBody>
      <dsp:txXfrm>
        <a:off x="2354194" y="6183390"/>
        <a:ext cx="1047625" cy="650469"/>
      </dsp:txXfrm>
    </dsp:sp>
    <dsp:sp modelId="{81743E16-C51D-4E24-BE8D-4FA5832FDE5C}">
      <dsp:nvSpPr>
        <dsp:cNvPr id="0" name=""/>
        <dsp:cNvSpPr/>
      </dsp:nvSpPr>
      <dsp:spPr>
        <a:xfrm>
          <a:off x="3542957" y="1011302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C784B2-D561-46BB-B2D6-77D992DAB880}">
      <dsp:nvSpPr>
        <dsp:cNvPr id="0" name=""/>
        <dsp:cNvSpPr/>
      </dsp:nvSpPr>
      <dsp:spPr>
        <a:xfrm>
          <a:off x="3663857" y="1126157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Desarrollo e instalación de Software</a:t>
          </a:r>
        </a:p>
      </dsp:txBody>
      <dsp:txXfrm>
        <a:off x="3684094" y="1146394"/>
        <a:ext cx="1047625" cy="650469"/>
      </dsp:txXfrm>
    </dsp:sp>
    <dsp:sp modelId="{2E2A7D4E-0950-4DD5-A89A-7A20368CA80D}">
      <dsp:nvSpPr>
        <dsp:cNvPr id="0" name=""/>
        <dsp:cNvSpPr/>
      </dsp:nvSpPr>
      <dsp:spPr>
        <a:xfrm>
          <a:off x="3542957" y="2018701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99CEBD-24C1-471F-A439-44255026AD15}">
      <dsp:nvSpPr>
        <dsp:cNvPr id="0" name=""/>
        <dsp:cNvSpPr/>
      </dsp:nvSpPr>
      <dsp:spPr>
        <a:xfrm>
          <a:off x="3663857" y="2133556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Estructuras de DB</a:t>
          </a:r>
        </a:p>
      </dsp:txBody>
      <dsp:txXfrm>
        <a:off x="3684094" y="2153793"/>
        <a:ext cx="1047625" cy="650469"/>
      </dsp:txXfrm>
    </dsp:sp>
    <dsp:sp modelId="{19E1370C-0854-4487-9CF8-0B699EA59B5E}">
      <dsp:nvSpPr>
        <dsp:cNvPr id="0" name=""/>
        <dsp:cNvSpPr/>
      </dsp:nvSpPr>
      <dsp:spPr>
        <a:xfrm>
          <a:off x="3542957" y="3026100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E8DD65-2F10-4C6E-9D42-B412480BE378}">
      <dsp:nvSpPr>
        <dsp:cNvPr id="0" name=""/>
        <dsp:cNvSpPr/>
      </dsp:nvSpPr>
      <dsp:spPr>
        <a:xfrm>
          <a:off x="3663857" y="3140955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Infraestructura sistema web</a:t>
          </a:r>
        </a:p>
      </dsp:txBody>
      <dsp:txXfrm>
        <a:off x="3684094" y="3161192"/>
        <a:ext cx="1047625" cy="650469"/>
      </dsp:txXfrm>
    </dsp:sp>
    <dsp:sp modelId="{AEDA569A-5C4D-4D7B-B707-F8731B9C9697}">
      <dsp:nvSpPr>
        <dsp:cNvPr id="0" name=""/>
        <dsp:cNvSpPr/>
      </dsp:nvSpPr>
      <dsp:spPr>
        <a:xfrm>
          <a:off x="3542957" y="40334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B2BCAD-74CB-430C-8B9B-9E988F603F54}">
      <dsp:nvSpPr>
        <dsp:cNvPr id="0" name=""/>
        <dsp:cNvSpPr/>
      </dsp:nvSpPr>
      <dsp:spPr>
        <a:xfrm>
          <a:off x="3663857" y="41483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Interfaz gráfica</a:t>
          </a:r>
        </a:p>
      </dsp:txBody>
      <dsp:txXfrm>
        <a:off x="3684094" y="4168591"/>
        <a:ext cx="1047625" cy="650469"/>
      </dsp:txXfrm>
    </dsp:sp>
    <dsp:sp modelId="{417DE99E-1C01-4883-B4C4-E2249F41AE8C}">
      <dsp:nvSpPr>
        <dsp:cNvPr id="0" name=""/>
        <dsp:cNvSpPr/>
      </dsp:nvSpPr>
      <dsp:spPr>
        <a:xfrm>
          <a:off x="3542957" y="50408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CA87CE-AA7F-4587-9BDD-BFD1089B2D05}">
      <dsp:nvSpPr>
        <dsp:cNvPr id="0" name=""/>
        <dsp:cNvSpPr/>
      </dsp:nvSpPr>
      <dsp:spPr>
        <a:xfrm>
          <a:off x="3663857" y="51557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Sistema de notificaciones por mensajería instantánea</a:t>
          </a:r>
        </a:p>
      </dsp:txBody>
      <dsp:txXfrm>
        <a:off x="3684094" y="5175991"/>
        <a:ext cx="1047625" cy="650469"/>
      </dsp:txXfrm>
    </dsp:sp>
    <dsp:sp modelId="{3BFD5663-B153-40BC-B823-F372E168C827}">
      <dsp:nvSpPr>
        <dsp:cNvPr id="0" name=""/>
        <dsp:cNvSpPr/>
      </dsp:nvSpPr>
      <dsp:spPr>
        <a:xfrm>
          <a:off x="4872856" y="1011302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D7A451-3EE5-4C25-B422-D11AA295B6C3}">
      <dsp:nvSpPr>
        <dsp:cNvPr id="0" name=""/>
        <dsp:cNvSpPr/>
      </dsp:nvSpPr>
      <dsp:spPr>
        <a:xfrm>
          <a:off x="4993756" y="1126157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Reportes de Prueba</a:t>
          </a:r>
        </a:p>
      </dsp:txBody>
      <dsp:txXfrm>
        <a:off x="5013993" y="1146394"/>
        <a:ext cx="1047625" cy="650469"/>
      </dsp:txXfrm>
    </dsp:sp>
    <dsp:sp modelId="{140107FD-D406-4F62-90F2-84494E034926}">
      <dsp:nvSpPr>
        <dsp:cNvPr id="0" name=""/>
        <dsp:cNvSpPr/>
      </dsp:nvSpPr>
      <dsp:spPr>
        <a:xfrm>
          <a:off x="4872856" y="2018701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2D69CC-4BB8-4D0F-9353-CB2048FB953E}">
      <dsp:nvSpPr>
        <dsp:cNvPr id="0" name=""/>
        <dsp:cNvSpPr/>
      </dsp:nvSpPr>
      <dsp:spPr>
        <a:xfrm>
          <a:off x="4993756" y="2133556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Ambiente de Pruebas</a:t>
          </a:r>
        </a:p>
      </dsp:txBody>
      <dsp:txXfrm>
        <a:off x="5013993" y="2153793"/>
        <a:ext cx="1047625" cy="650469"/>
      </dsp:txXfrm>
    </dsp:sp>
    <dsp:sp modelId="{04128FD1-7AF0-476C-A965-572EAF5DECCD}">
      <dsp:nvSpPr>
        <dsp:cNvPr id="0" name=""/>
        <dsp:cNvSpPr/>
      </dsp:nvSpPr>
      <dsp:spPr>
        <a:xfrm>
          <a:off x="4872856" y="3026100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183948-E96B-4C6E-8D36-692050A65E6F}">
      <dsp:nvSpPr>
        <dsp:cNvPr id="0" name=""/>
        <dsp:cNvSpPr/>
      </dsp:nvSpPr>
      <dsp:spPr>
        <a:xfrm>
          <a:off x="4993756" y="3140955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Pruebas Integrales</a:t>
          </a:r>
        </a:p>
      </dsp:txBody>
      <dsp:txXfrm>
        <a:off x="5013993" y="3161192"/>
        <a:ext cx="1047625" cy="650469"/>
      </dsp:txXfrm>
    </dsp:sp>
    <dsp:sp modelId="{51EB29AA-D25E-49CC-8E82-794B28E5CDB8}">
      <dsp:nvSpPr>
        <dsp:cNvPr id="0" name=""/>
        <dsp:cNvSpPr/>
      </dsp:nvSpPr>
      <dsp:spPr>
        <a:xfrm>
          <a:off x="4872856" y="40334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A4E73A-7233-4009-A30C-11B880AA07E6}">
      <dsp:nvSpPr>
        <dsp:cNvPr id="0" name=""/>
        <dsp:cNvSpPr/>
      </dsp:nvSpPr>
      <dsp:spPr>
        <a:xfrm>
          <a:off x="4993756" y="41483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Pruebas de aceptación de usuario</a:t>
          </a:r>
        </a:p>
      </dsp:txBody>
      <dsp:txXfrm>
        <a:off x="5013993" y="4168591"/>
        <a:ext cx="1047625" cy="650469"/>
      </dsp:txXfrm>
    </dsp:sp>
    <dsp:sp modelId="{D282B413-BB3C-47DB-917A-A9CE7112EB75}">
      <dsp:nvSpPr>
        <dsp:cNvPr id="0" name=""/>
        <dsp:cNvSpPr/>
      </dsp:nvSpPr>
      <dsp:spPr>
        <a:xfrm>
          <a:off x="6202756" y="1011302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A2DBCB-2280-4478-BBE5-1283DAA675BB}">
      <dsp:nvSpPr>
        <dsp:cNvPr id="0" name=""/>
        <dsp:cNvSpPr/>
      </dsp:nvSpPr>
      <dsp:spPr>
        <a:xfrm>
          <a:off x="6323656" y="1126157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Entrega a operaciones</a:t>
          </a:r>
        </a:p>
      </dsp:txBody>
      <dsp:txXfrm>
        <a:off x="6343893" y="1146394"/>
        <a:ext cx="1047625" cy="650469"/>
      </dsp:txXfrm>
    </dsp:sp>
    <dsp:sp modelId="{A4699683-072E-47A2-ABF7-83EC81229B95}">
      <dsp:nvSpPr>
        <dsp:cNvPr id="0" name=""/>
        <dsp:cNvSpPr/>
      </dsp:nvSpPr>
      <dsp:spPr>
        <a:xfrm>
          <a:off x="6202756" y="2018701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C89374-0EC8-45D8-BE41-96A0CBE04AFF}">
      <dsp:nvSpPr>
        <dsp:cNvPr id="0" name=""/>
        <dsp:cNvSpPr/>
      </dsp:nvSpPr>
      <dsp:spPr>
        <a:xfrm>
          <a:off x="6323656" y="2133556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Reporte entrega software</a:t>
          </a:r>
        </a:p>
      </dsp:txBody>
      <dsp:txXfrm>
        <a:off x="6343893" y="2153793"/>
        <a:ext cx="1047625" cy="650469"/>
      </dsp:txXfrm>
    </dsp:sp>
    <dsp:sp modelId="{0090B224-BD4F-4BA3-AF35-102C0507D397}">
      <dsp:nvSpPr>
        <dsp:cNvPr id="0" name=""/>
        <dsp:cNvSpPr/>
      </dsp:nvSpPr>
      <dsp:spPr>
        <a:xfrm>
          <a:off x="6202756" y="3026100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C91E3B-7705-4FCB-B3A5-F0ACCF0019B8}">
      <dsp:nvSpPr>
        <dsp:cNvPr id="0" name=""/>
        <dsp:cNvSpPr/>
      </dsp:nvSpPr>
      <dsp:spPr>
        <a:xfrm>
          <a:off x="6323656" y="3140955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Reporte capacitación de usuarios</a:t>
          </a:r>
        </a:p>
      </dsp:txBody>
      <dsp:txXfrm>
        <a:off x="6343893" y="3161192"/>
        <a:ext cx="1047625" cy="650469"/>
      </dsp:txXfrm>
    </dsp:sp>
    <dsp:sp modelId="{5D63C519-C091-40F0-9B30-DD20535DFA2E}">
      <dsp:nvSpPr>
        <dsp:cNvPr id="0" name=""/>
        <dsp:cNvSpPr/>
      </dsp:nvSpPr>
      <dsp:spPr>
        <a:xfrm>
          <a:off x="6202756" y="4033499"/>
          <a:ext cx="1088099" cy="690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D1977-0FC3-4767-BDF8-31BAD937C67F}">
      <dsp:nvSpPr>
        <dsp:cNvPr id="0" name=""/>
        <dsp:cNvSpPr/>
      </dsp:nvSpPr>
      <dsp:spPr>
        <a:xfrm>
          <a:off x="6323656" y="4148354"/>
          <a:ext cx="1088099" cy="690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/>
            <a:t>Garantía</a:t>
          </a:r>
        </a:p>
      </dsp:txBody>
      <dsp:txXfrm>
        <a:off x="6343893" y="4168591"/>
        <a:ext cx="1047625" cy="65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49D64-0B7A-4746-9D7C-DB0244A1497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8990-4A11-4578-BD9D-F8E084B177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3DE-A588-4137-A292-4E52D9BF83F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F27-2859-43AD-A5AE-587CEF0216BD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123-2F89-4BC6-825F-208B2CB7FE5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406D-FA16-4C05-9F87-372ADBA753B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2F70-E75B-41CF-83C4-A7D7242D4D2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745-877A-4931-889B-8376194E115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861-86ED-45C2-8AEE-197B362165F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F2B1-59F7-40B0-BFCD-36027CE3167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3EEE-9861-414D-A861-CCEE5C713940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8003-93F8-4122-8347-CD69DE89E7F7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0C4D-4EFF-4BF1-B74A-FD5708F2CAEA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51A7-1E6B-47DA-8984-01B77FDA228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0D19-3128-4469-BAEF-BF14CFCF505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1607-DF72-4F63-9E5D-0988C376DB0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F1FB-73E2-499E-95AB-82ABC6DB428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3AA-7A88-40DD-BAD6-FB9D40E1F0B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CB4B76-28BC-4FB7-97FC-1AE5E63381C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7F2375-C807-4DE8-AE64-D37855DAA5B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021CB-D365-445E-B256-92DB098F0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 informático</a:t>
            </a:r>
            <a:br>
              <a:rPr lang="es-CL" dirty="0"/>
            </a:br>
            <a:r>
              <a:rPr lang="es-CL" dirty="0"/>
              <a:t>para taller mecánico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844282-A05B-4299-874F-4E52CF3B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86" y="4806818"/>
            <a:ext cx="4578767" cy="1441581"/>
          </a:xfrm>
        </p:spPr>
        <p:txBody>
          <a:bodyPr/>
          <a:lstStyle/>
          <a:p>
            <a:pPr algn="l"/>
            <a:r>
              <a:rPr lang="es-CL" dirty="0"/>
              <a:t>Integrantes:	Javier Quappe</a:t>
            </a:r>
          </a:p>
          <a:p>
            <a:pPr algn="l"/>
            <a:r>
              <a:rPr lang="es-CL" dirty="0"/>
              <a:t>				Felipe Suárez</a:t>
            </a:r>
          </a:p>
          <a:p>
            <a:pPr algn="l"/>
            <a:r>
              <a:rPr lang="es-CL" dirty="0"/>
              <a:t>Docente:		Cristhian Aguilera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3DF1F8-7C02-4490-B8BA-22E20980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3CA-95BF-4AB0-9F86-EBA6E12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B50C2-7C7E-4869-8B6D-16472867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Inherentemente la complejidad del problema no es alta</a:t>
            </a:r>
          </a:p>
          <a:p>
            <a:r>
              <a:rPr lang="es-CL" dirty="0"/>
              <a:t>El público cada vez utiliza más las redes sociales y menos las plataformas tradicionales </a:t>
            </a:r>
            <a:r>
              <a:rPr lang="es-CL" dirty="0" smtClean="0"/>
              <a:t>el </a:t>
            </a:r>
            <a:r>
              <a:rPr lang="es-CL" dirty="0"/>
              <a:t>correo electrónico</a:t>
            </a:r>
          </a:p>
          <a:p>
            <a:r>
              <a:rPr lang="es-CL" dirty="0"/>
              <a:t>Es por esto que queremos notificar a los clientes del taller mediante WhatsApp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30B80-4208-417F-918F-E7E0560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E88E76-220C-4385-A522-3D5442A9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F7F73-F7FB-4AF8-9BB7-EF74E56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79844C-2438-47E6-8B9B-B436C79DA192}"/>
              </a:ext>
            </a:extLst>
          </p:cNvPr>
          <p:cNvSpPr/>
          <p:nvPr/>
        </p:nvSpPr>
        <p:spPr>
          <a:xfrm>
            <a:off x="570689" y="2319145"/>
            <a:ext cx="11047445" cy="221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s-CL" sz="3200" b="1" i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“Si recibes un mensaje de WhatsApp, probablemente lo vas a abrir. Eso es lo interesante.”</a:t>
            </a:r>
            <a:endParaRPr lang="en-US" sz="3200" b="1" i="1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s-CL" sz="3200" b="1" i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-Harper Reed, emprendedor estadounidense.</a:t>
            </a:r>
            <a:endParaRPr lang="en-US" sz="3200" b="1" i="1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E59C12-D3B8-425E-8CF2-30134CD4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957D5-7A9E-4BBC-A9AE-AACA2C6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4A99C-E5CD-43A7-928F-CE5B449D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3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b="1" dirty="0"/>
              <a:t>Talleres Automotrices</a:t>
            </a:r>
          </a:p>
          <a:p>
            <a:r>
              <a:rPr lang="es-CL" sz="2400" dirty="0"/>
              <a:t>Dos tipos de taller automotriz: concesionados e independientes</a:t>
            </a:r>
          </a:p>
          <a:p>
            <a:r>
              <a:rPr lang="es-CL" sz="2400" dirty="0"/>
              <a:t>Diferentes necesidades y capacidades</a:t>
            </a:r>
          </a:p>
          <a:p>
            <a:r>
              <a:rPr lang="es-CL" sz="2400" dirty="0"/>
              <a:t>Diferentes clientes</a:t>
            </a:r>
          </a:p>
          <a:p>
            <a:r>
              <a:rPr lang="es-CL" sz="2400" dirty="0"/>
              <a:t>Ventajas y desventajas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1FB7CD-D189-4047-B435-3187003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BF9960-AC27-4F0C-9E76-BC06424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2C0F-99E9-4452-94A2-B0F7AD5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320AC-2861-46B2-9295-B7704F6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b="1" dirty="0"/>
              <a:t>Sistema de fichas</a:t>
            </a:r>
          </a:p>
          <a:p>
            <a:r>
              <a:rPr lang="es-CL" sz="2400" dirty="0"/>
              <a:t>Utilizado transversalmente en distintas industrias</a:t>
            </a:r>
          </a:p>
          <a:p>
            <a:r>
              <a:rPr lang="es-CL" sz="2400" dirty="0"/>
              <a:t>Bancos, ISAPRES, hospitales, clínicas dentales, gimnasios, etc.</a:t>
            </a:r>
          </a:p>
          <a:p>
            <a:r>
              <a:rPr lang="es-CL" sz="2400" dirty="0"/>
              <a:t>Rápido acceso a información operacional y para la toma de decisiones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78913B-A724-46B9-9661-3670F314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13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E42E43-BC0A-4A24-BE28-9DE02406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5870-1156-48A1-9FC4-659F5747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B27AA-2393-4E62-AB80-E8E6E2BE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1355"/>
            <a:ext cx="9905998" cy="357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b="1" dirty="0"/>
              <a:t>Sistema de </a:t>
            </a:r>
            <a:r>
              <a:rPr lang="es-CL" sz="2800" b="1" dirty="0" smtClean="0"/>
              <a:t>notificación al cliente</a:t>
            </a:r>
            <a:endParaRPr lang="es-CL" sz="2800" b="1" dirty="0"/>
          </a:p>
          <a:p>
            <a:r>
              <a:rPr lang="es-CL" sz="2400" dirty="0"/>
              <a:t>Tendencia al uso de las redes sociales</a:t>
            </a:r>
          </a:p>
          <a:p>
            <a:r>
              <a:rPr lang="es-CL" sz="2400" dirty="0"/>
              <a:t>El público está más dispuesto a comunicarse con las empresas a través de plataformas que usa </a:t>
            </a:r>
            <a:r>
              <a:rPr lang="es-CL" sz="2400" dirty="0" smtClean="0"/>
              <a:t>en su vida diaria</a:t>
            </a:r>
          </a:p>
          <a:p>
            <a:r>
              <a:rPr lang="es-CL" sz="2400" dirty="0" smtClean="0"/>
              <a:t>WhatsApp </a:t>
            </a:r>
            <a:r>
              <a:rPr lang="es-CL" sz="2400" dirty="0"/>
              <a:t>es utilizado por más de 1500 millones de usuarios en todo el mundo y es el líder del mercado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8DAB2B-89A0-457B-A502-B7B442A7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14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0D6DD2-53F3-469B-A869-21487526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01E54-4840-475C-979A-D92CE59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862AA-7353-4DB5-8D46-80770BE2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48974"/>
            <a:ext cx="9905998" cy="334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800" b="1" dirty="0"/>
              <a:t>Sistema de </a:t>
            </a:r>
            <a:r>
              <a:rPr lang="es-CL" sz="2800" b="1" dirty="0" smtClean="0"/>
              <a:t>notificación al cliente</a:t>
            </a:r>
            <a:endParaRPr lang="es-CL" sz="2800" b="1" dirty="0"/>
          </a:p>
          <a:p>
            <a:r>
              <a:rPr lang="es-CL" sz="2400" dirty="0"/>
              <a:t>En la mayoría de las empresas con sistemas similares existe una persona dedicada a enviar manualmente estas notificaciones</a:t>
            </a:r>
          </a:p>
          <a:p>
            <a:r>
              <a:rPr lang="es-CL" sz="2400" dirty="0"/>
              <a:t>Esto representa un gasto de recursos y no asegura un servicio confiable al cliente</a:t>
            </a:r>
          </a:p>
          <a:p>
            <a:r>
              <a:rPr lang="es-CL" sz="2400" dirty="0"/>
              <a:t>Con un sistema automatizado se ahorran recursos y se mejora la atención al cliente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5C76B-5A01-4CBD-A40C-851F8BD1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CD3EC-07D7-4B6E-9432-D3AEF70E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70B6C-CA54-4B33-89F0-3A094D6D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tecnológica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68AA3-9632-4EE6-AF18-6C188C8F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/>
              <a:t>Interfaz web para clientes y dueño del </a:t>
            </a:r>
            <a:r>
              <a:rPr lang="es-CL" sz="2400" dirty="0" smtClean="0"/>
              <a:t>negocio con:</a:t>
            </a:r>
            <a:endParaRPr lang="es-CL" sz="2400" dirty="0"/>
          </a:p>
          <a:p>
            <a:pPr lvl="1"/>
            <a:r>
              <a:rPr lang="es-CL" sz="2200" dirty="0"/>
              <a:t>Reserva de horas para llevar el vehículo al </a:t>
            </a:r>
            <a:r>
              <a:rPr lang="es-CL" sz="2200" dirty="0" smtClean="0"/>
              <a:t>taller</a:t>
            </a:r>
            <a:endParaRPr lang="es-CL" sz="2200" dirty="0" smtClean="0"/>
          </a:p>
          <a:p>
            <a:pPr lvl="1"/>
            <a:r>
              <a:rPr lang="es-CL" sz="2200" dirty="0" smtClean="0"/>
              <a:t>Sistema </a:t>
            </a:r>
            <a:r>
              <a:rPr lang="es-CL" sz="2200" dirty="0"/>
              <a:t>de fichas de clientes, vehículos y atenciones realizadas</a:t>
            </a:r>
          </a:p>
          <a:p>
            <a:r>
              <a:rPr lang="es-CL" sz="2400" dirty="0" smtClean="0"/>
              <a:t>Notificaciones </a:t>
            </a:r>
            <a:r>
              <a:rPr lang="es-CL" sz="2400" dirty="0"/>
              <a:t>a los clientes de plazos prontos a vencer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AC221A-0D65-454D-9AEF-050D59D6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EE265-D913-4BC0-B0B2-4116829E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EC67-7C02-4BE2-AA76-587D7D36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Canvas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4E2C7-2D0C-4EB3-8C61-A20B373A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7E4C7-0A93-4075-A41F-AC748BEA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813033-926F-4B8A-87BB-90B0CEAF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BAB7FD-7ED9-450D-A6BD-14CEDAE936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9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43C30-CD06-479C-80A5-1DA7645F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Impacto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AB89A-1875-43A9-BBF0-9040A65E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/>
              <a:t>Registro de </a:t>
            </a:r>
            <a:r>
              <a:rPr lang="es-CL" sz="2400" dirty="0" smtClean="0"/>
              <a:t>clientes, vehículos y atenciones</a:t>
            </a:r>
            <a:endParaRPr lang="es-CL" sz="2400" dirty="0"/>
          </a:p>
          <a:p>
            <a:r>
              <a:rPr lang="es-CL" sz="2400" dirty="0" smtClean="0"/>
              <a:t>Trazabilidad </a:t>
            </a:r>
            <a:r>
              <a:rPr lang="es-CL" sz="2400" dirty="0"/>
              <a:t>histórica</a:t>
            </a:r>
          </a:p>
          <a:p>
            <a:r>
              <a:rPr lang="es-CL" sz="2400" dirty="0"/>
              <a:t>Servicio al cliente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DDAEB-9633-4EB4-9126-FFC7D46C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18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522B8A-5266-452C-9114-AE9B5BDA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30E47-DC8E-447E-8BA8-AFF3BE35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Cadena de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AF4CE-BD0C-4E68-82B1-A386BE0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C5DB3-61D8-4997-8736-66F14A2B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427D6-D068-4191-AA44-2257B3744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7" y="2233152"/>
            <a:ext cx="11514686" cy="4624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59CD81-0F2B-40DB-AD04-C37E2AC2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B84F-750A-4762-BA0E-248B3824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05493-ED86-4439-90A1-86CE237E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7" y="2310298"/>
            <a:ext cx="10937289" cy="3551853"/>
          </a:xfrm>
        </p:spPr>
        <p:txBody>
          <a:bodyPr/>
          <a:lstStyle/>
          <a:p>
            <a:r>
              <a:rPr lang="es-CL" b="1" dirty="0"/>
              <a:t>La empresa:</a:t>
            </a:r>
            <a:r>
              <a:rPr lang="es-CL" dirty="0"/>
              <a:t> Taller automotriz Lüer</a:t>
            </a:r>
          </a:p>
          <a:p>
            <a:r>
              <a:rPr lang="es-CL" b="1" dirty="0"/>
              <a:t>El cliente: </a:t>
            </a:r>
            <a:r>
              <a:rPr lang="es-CL" dirty="0"/>
              <a:t>Ricardo Lüer, mecánico automotriz con más de 30 años de experiencia</a:t>
            </a:r>
          </a:p>
          <a:p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CL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s-C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trazabilidad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los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trabajos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realizados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los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con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fichas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horas</a:t>
            </a:r>
          </a:p>
          <a:p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innovación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Notificaciones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automáticas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WhatsApp</a:t>
            </a:r>
            <a:endParaRPr lang="en-US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B512A2-6E3D-49AE-AF28-57B76345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1ACD22-93E9-4ED3-9CD9-204612D6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1FC4-0B90-4437-A2CC-007935F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55" y="49161"/>
            <a:ext cx="10926113" cy="1905000"/>
          </a:xfrm>
        </p:spPr>
        <p:txBody>
          <a:bodyPr/>
          <a:lstStyle/>
          <a:p>
            <a:r>
              <a:rPr lang="es-CL" dirty="0"/>
              <a:t>Business </a:t>
            </a:r>
            <a:r>
              <a:rPr lang="es-CL" dirty="0" err="1"/>
              <a:t>process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 and </a:t>
            </a:r>
            <a:r>
              <a:rPr lang="es-CL" dirty="0" err="1"/>
              <a:t>notation</a:t>
            </a:r>
            <a:r>
              <a:rPr lang="es-CL" dirty="0"/>
              <a:t> (BPMN)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7B283-165D-44B9-A5FB-97892CCE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BA6CB-29C7-4096-9F64-8E0B4B8C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44662E3-1FFB-4B09-B8AA-4F8FD531E3B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t="-761" r="-153" b="761"/>
          <a:stretch/>
        </p:blipFill>
        <p:spPr bwMode="auto">
          <a:xfrm>
            <a:off x="0" y="2187123"/>
            <a:ext cx="12262810" cy="4083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0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CEF5-2D68-47EB-8EB9-C1E064BA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Indicadores de gestión (KPI)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A4E5E-B4B1-423B-B430-E58A6AF9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Adaptabilidad de negocio</a:t>
            </a:r>
          </a:p>
          <a:p>
            <a:r>
              <a:rPr lang="es-CL" sz="2400" dirty="0"/>
              <a:t>Cumplir con los tiempos de desarrollo</a:t>
            </a:r>
          </a:p>
          <a:p>
            <a:r>
              <a:rPr lang="es-CL" sz="2400" dirty="0"/>
              <a:t>Buena experiencia de usuario</a:t>
            </a:r>
          </a:p>
          <a:p>
            <a:r>
              <a:rPr lang="es-CL" sz="2400" dirty="0"/>
              <a:t>Evitar bugs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2E926-689B-4CE5-9D91-6F727D30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21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479B46-52D0-47C5-94C7-E6B7DC8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1FA8-7BF1-4666-BD70-8FF9FB7E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effectLst/>
              </a:rPr>
              <a:t>Niveles de servicio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0F051-DC4D-4518-BB39-A6B5E5E4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b="1" dirty="0">
                <a:effectLst/>
              </a:rPr>
              <a:t>¿En que nos comprometemos nosotros?</a:t>
            </a:r>
            <a:endParaRPr lang="en-US" sz="2800" b="1" dirty="0">
              <a:effectLst/>
            </a:endParaRPr>
          </a:p>
          <a:p>
            <a:r>
              <a:rPr lang="en-US" sz="2400" dirty="0" err="1">
                <a:effectLst/>
              </a:rPr>
              <a:t>Reservar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tiempo</a:t>
            </a:r>
            <a:r>
              <a:rPr lang="en-US" sz="2400" dirty="0">
                <a:effectLst/>
              </a:rPr>
              <a:t> para </a:t>
            </a:r>
            <a:r>
              <a:rPr lang="en-US" sz="2400" dirty="0" err="1">
                <a:effectLst/>
              </a:rPr>
              <a:t>reuniones</a:t>
            </a:r>
            <a:endParaRPr lang="en-US" sz="2400" dirty="0">
              <a:effectLst/>
            </a:endParaRPr>
          </a:p>
          <a:p>
            <a:r>
              <a:rPr lang="en-US" sz="2400" dirty="0" err="1">
                <a:effectLst/>
              </a:rPr>
              <a:t>Presentar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avances</a:t>
            </a:r>
            <a:r>
              <a:rPr lang="en-US" sz="2400" dirty="0">
                <a:effectLst/>
              </a:rPr>
              <a:t> al </a:t>
            </a:r>
            <a:r>
              <a:rPr lang="en-US" sz="2400" dirty="0" err="1">
                <a:effectLst/>
              </a:rPr>
              <a:t>cliente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cada</a:t>
            </a:r>
            <a:r>
              <a:rPr lang="en-US" sz="2400" dirty="0">
                <a:effectLst/>
              </a:rPr>
              <a:t> reunion</a:t>
            </a:r>
          </a:p>
          <a:p>
            <a:r>
              <a:rPr lang="en-US" sz="2400" dirty="0">
                <a:effectLst/>
              </a:rPr>
              <a:t>Buena </a:t>
            </a:r>
            <a:r>
              <a:rPr lang="en-US" sz="2400" dirty="0" err="1">
                <a:effectLst/>
              </a:rPr>
              <a:t>disposición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el </a:t>
            </a:r>
            <a:r>
              <a:rPr lang="en-US" sz="2400" dirty="0" err="1">
                <a:effectLst/>
              </a:rPr>
              <a:t>trato</a:t>
            </a:r>
            <a:r>
              <a:rPr lang="en-US" sz="2400" dirty="0">
                <a:effectLst/>
              </a:rPr>
              <a:t> con el </a:t>
            </a:r>
            <a:r>
              <a:rPr lang="en-US" sz="2400" dirty="0" err="1">
                <a:effectLst/>
              </a:rPr>
              <a:t>cliente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Ser un </a:t>
            </a:r>
            <a:r>
              <a:rPr lang="en-US" sz="2400" dirty="0" err="1">
                <a:effectLst/>
              </a:rPr>
              <a:t>aporte</a:t>
            </a:r>
            <a:r>
              <a:rPr lang="en-US" sz="2400" dirty="0">
                <a:effectLst/>
              </a:rPr>
              <a:t> real a </a:t>
            </a:r>
            <a:r>
              <a:rPr lang="en-US" sz="2400" dirty="0" err="1">
                <a:effectLst/>
              </a:rPr>
              <a:t>su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negocio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facilitando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</a:t>
            </a:r>
            <a:r>
              <a:rPr lang="en-US" sz="2400" dirty="0">
                <a:effectLst/>
              </a:rPr>
              <a:t> labor</a:t>
            </a:r>
            <a:endParaRPr lang="es-CL" sz="2400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9A3BE-C6F4-4DAF-B9DC-75D14D02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22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9D995D-29DE-4ECE-A241-2408C488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41018-C533-43DF-9C78-C51F19D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Niveles de servicio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FD9E7-51D7-4D67-ADA5-AE36E60B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b="1" dirty="0">
                <a:effectLst/>
              </a:rPr>
              <a:t>Obligaciones de la empresa</a:t>
            </a:r>
          </a:p>
          <a:p>
            <a:r>
              <a:rPr lang="es-CL" sz="2400" dirty="0">
                <a:effectLst/>
              </a:rPr>
              <a:t>Aportar con información relevante y documentos actuales de registro de clientes y vehículos para orientar nuestro trabajo</a:t>
            </a:r>
          </a:p>
          <a:p>
            <a:r>
              <a:rPr lang="es-CL" sz="2400" dirty="0">
                <a:effectLst/>
              </a:rPr>
              <a:t>Disponibilidad para reunirse al menos cada dos semanas para darnos su retroalimentación sobre los entregables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877AF5-8691-489C-B08A-F9F6AC8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23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D3AE8F-425D-4AEE-8F9C-18D7C71B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967F-36B8-46D3-A9F1-F2AAFCE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EC148-1FA7-42EB-9729-5865199D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Facilitar el trabajo del mecánico dándole acceso a la información que necesita de manera más rápida y desde cualquier lugar.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BC1AF-9F01-439F-B681-87A9856F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24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02038D-BC2D-4CC4-9C8F-7BE17974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11D98-11D9-4A91-96A5-B06B2E7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6E1F2-E14D-4CB5-9793-49C40435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Llevar un control de clientes y vehículos mediante un sistema de fichas</a:t>
            </a:r>
          </a:p>
          <a:p>
            <a:r>
              <a:rPr lang="es-CL" dirty="0"/>
              <a:t>Mejorar la atención al cliente mediante una interfaz web para reservar horas</a:t>
            </a:r>
          </a:p>
          <a:p>
            <a:r>
              <a:rPr lang="es-CL" dirty="0"/>
              <a:t>Organizar los horarios de trabajo del taller asignando horas de recepción</a:t>
            </a:r>
          </a:p>
          <a:p>
            <a:r>
              <a:rPr lang="es-CL" dirty="0"/>
              <a:t>Mejorar la experiencia del cliente del taller mediante notificaciones automáticas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91F373-50CF-46BF-9D74-AC509BC4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25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EBDFC3-AB68-4286-ABEE-1D043B4C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A2E5-235C-4F6E-9B47-44FA83B0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3E115-41A6-4CC2-B355-B977C8E6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>
                <a:effectLst/>
              </a:rPr>
              <a:t>Comienzo: 19 de agosto</a:t>
            </a:r>
          </a:p>
          <a:p>
            <a:r>
              <a:rPr lang="es-CL" dirty="0">
                <a:effectLst/>
              </a:rPr>
              <a:t>Fin: 1 de noviembre</a:t>
            </a:r>
          </a:p>
          <a:p>
            <a:r>
              <a:rPr lang="es-CL" dirty="0">
                <a:effectLst/>
              </a:rPr>
              <a:t>Duración: 11 semanas</a:t>
            </a:r>
          </a:p>
          <a:p>
            <a:r>
              <a:rPr lang="es-CL" dirty="0">
                <a:effectLst/>
              </a:rPr>
              <a:t>Definición del problema y la solución: primeras 4 semanas</a:t>
            </a:r>
          </a:p>
          <a:p>
            <a:r>
              <a:rPr lang="es-CL" dirty="0">
                <a:effectLst/>
              </a:rPr>
              <a:t>Documentación y desarrollo: 7 semanas</a:t>
            </a:r>
            <a:endParaRPr lang="en-US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A1230B-09B6-468B-B06C-9E0C2388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26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6A057A-C8CA-40F1-981B-9C000653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D6AA1-16BF-4215-9B9A-45678FD5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1BD7B-FC85-4FC9-9C9E-FFDC0ADB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1C075F-5F41-42C7-A1BE-2BC4CB39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27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D8E0B6-61AB-44C0-B424-304A8E60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73" y="0"/>
            <a:ext cx="8754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A4521-1701-4755-8E20-EBB952D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Equipo de trabajo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EE8EE-3D91-42B7-A1B1-4F8A74AF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Dos personas: Javier Quappe y Felipe Suárez</a:t>
            </a:r>
          </a:p>
          <a:p>
            <a:r>
              <a:rPr lang="es-CL" sz="2400" dirty="0"/>
              <a:t>Ambos realizarán tareas de diseño, programación y documentación de la solución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1A7-F29B-4AF0-A1DF-F5404C8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28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342A0-DAFC-420C-8278-49E824AE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E357-BCBB-4EA6-9B0B-273B856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5FCD0-5A7E-49FD-91E1-827394E6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effectLst/>
              </a:rPr>
              <a:t>Definición del proyecto: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Identificación del problema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Definición de objetivos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Definición de alcance del proyecto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Elaboración del pitch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Planificación temporal</a:t>
            </a:r>
            <a:endParaRPr lang="en-US" dirty="0">
              <a:effectLst/>
            </a:endParaRP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CD226F-F407-46CA-895D-129F8277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29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3926EF-5453-4410-9B8C-3F2B2FB3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0B35-07CE-497F-9179-E32DB0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Antecedentes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87BD3-501C-43D7-99B5-F652F7A4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Taller </a:t>
            </a:r>
            <a:r>
              <a:rPr lang="en-US" sz="2800" dirty="0" err="1"/>
              <a:t>independiente</a:t>
            </a:r>
            <a:r>
              <a:rPr lang="en-US" sz="2800" dirty="0"/>
              <a:t>, no </a:t>
            </a:r>
            <a:r>
              <a:rPr lang="en-US" sz="2800" dirty="0" err="1"/>
              <a:t>concesionado</a:t>
            </a:r>
            <a:endParaRPr lang="en-US" sz="2800" dirty="0"/>
          </a:p>
          <a:p>
            <a:r>
              <a:rPr lang="en-US" sz="2800" dirty="0" err="1"/>
              <a:t>Estructura</a:t>
            </a:r>
            <a:r>
              <a:rPr lang="en-US" sz="2800" dirty="0"/>
              <a:t> </a:t>
            </a:r>
            <a:r>
              <a:rPr lang="en-US" sz="2800" dirty="0" err="1"/>
              <a:t>organizacional</a:t>
            </a:r>
            <a:r>
              <a:rPr lang="en-US" sz="2800" dirty="0"/>
              <a:t> unipersonal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arquitectura</a:t>
            </a:r>
            <a:r>
              <a:rPr lang="en-US" sz="2800" dirty="0"/>
              <a:t> </a:t>
            </a:r>
            <a:r>
              <a:rPr lang="en-US" sz="2800" dirty="0" err="1"/>
              <a:t>tecnológica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B6E852-EF50-44E0-8944-7CED67B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184885-1A96-427D-AD2C-12B943EB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36E8F-6921-4AA0-84BB-89AAD12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804DF-040D-4A80-B6AC-66FC87E6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effectLst/>
              </a:rPr>
              <a:t>Diseño de la solución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Definir herramientas de desarrollo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Modelar los datos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Realizar mockups de interfaces</a:t>
            </a:r>
            <a:endParaRPr lang="en-US" dirty="0">
              <a:effectLst/>
            </a:endParaRP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480FE5-637E-4BA8-B8EA-0C7DFEE6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30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48A3A8-4AF5-49CE-BE4A-CC556AC7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9327D-C4D4-4BDF-97D1-2F90315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F7D4A-54CE-42A4-B954-24477ED2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effectLst/>
              </a:rPr>
              <a:t>Desarrollo de la solución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Construir estructuras de base de datos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Programar infraestructura del sistema web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Diseñar la interfaz gráfica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Programar el sistema de notificación por mensajería instantánea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0EA4C-E433-4DCC-90A3-E32A4BD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31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5A58B6-04AD-43DE-8B84-394A229D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4E1CE-1C24-48D2-9CC3-440B9E1C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722A4-8FD2-4218-99C5-DC76934D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effectLst/>
              </a:rPr>
              <a:t>Pruebas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Pruebas funcionales</a:t>
            </a:r>
            <a:endParaRPr lang="en-US" dirty="0">
              <a:effectLst/>
            </a:endParaRPr>
          </a:p>
          <a:p>
            <a:pPr lvl="1"/>
            <a:r>
              <a:rPr lang="es-CL" dirty="0">
                <a:effectLst/>
              </a:rPr>
              <a:t>Pruebas de aceptación del cliente</a:t>
            </a:r>
          </a:p>
          <a:p>
            <a:pPr marL="457200" lvl="1" indent="0">
              <a:buNone/>
            </a:pPr>
            <a:endParaRPr lang="es-CL" dirty="0">
              <a:effectLst/>
            </a:endParaRPr>
          </a:p>
          <a:p>
            <a:r>
              <a:rPr lang="es-CL" b="1" dirty="0">
                <a:effectLst/>
              </a:rPr>
              <a:t>Documentación</a:t>
            </a:r>
            <a:endParaRPr lang="en-US" b="1" dirty="0">
              <a:effectLst/>
            </a:endParaRP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685F04-31DB-4836-840D-79A56CF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32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BBD4E-1419-44D5-BD2A-F8D9C10A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9FBD-3F18-4E60-B824-AC11D809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430C5-1C8F-4332-A6DA-B0C5CFE3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effectLst/>
              </a:rPr>
              <a:t>El cliente cubrirá sólo los gastos de arriendo de servidores</a:t>
            </a:r>
          </a:p>
          <a:p>
            <a:r>
              <a:rPr lang="es-CL" sz="2400" dirty="0">
                <a:effectLst/>
              </a:rPr>
              <a:t>Todos los demás gastos correrán por cuenta del equipo de desarrollo</a:t>
            </a:r>
            <a:endParaRPr lang="es-CL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3D237-B742-4664-BC86-910A0D2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33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3CC088-D5EF-48F8-A913-0AF732BD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5475-5C14-421A-B1C2-2DD38D6A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Segmentos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CAA3C-174C-458C-BE23-44B48CE5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 la incorporación del sistema de notificaciones automáticas por WhatsApp que avise a los clientes cuando se aproxime su próxima revisión técnica, cambio de aceite o mantención programada esperamos fidelizar a los clientes actuales y atraer a nuevos clientes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1EFE97-BDF9-42B2-9DC5-FDC9F686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34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0092F-48A4-47B5-A41B-7CB49216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51E9-014E-49FE-ACBC-99506DF7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EDT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62AEA9-69F0-45EE-B652-5F60D3B9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35</a:t>
            </a:fld>
            <a:endParaRPr lang="en-US" sz="20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2DCEC03-BE59-4677-A0FD-B9A612630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315484"/>
              </p:ext>
            </p:extLst>
          </p:nvPr>
        </p:nvGraphicFramePr>
        <p:xfrm>
          <a:off x="1912776" y="0"/>
          <a:ext cx="829491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1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E4DC-EDEF-43BD-B791-AFA7169A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001B1-5B97-4143-8AE1-70AEACAC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7A2917-B7A7-4936-9107-49417C9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D85FCBA-98A2-4618-B33A-EB646193E4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0709"/>
            <a:ext cx="12192000" cy="7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6B78-62E2-46CA-BE6A-0594A379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Alternativas en 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17058-C0FF-4A97-B4A0-F940DDC5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2" y="2144298"/>
            <a:ext cx="5355736" cy="3124201"/>
          </a:xfrm>
        </p:spPr>
        <p:txBody>
          <a:bodyPr/>
          <a:lstStyle/>
          <a:p>
            <a:pPr marL="0" indent="0">
              <a:buNone/>
            </a:pPr>
            <a:r>
              <a:rPr lang="es-CL" sz="2400" b="1" dirty="0" err="1"/>
              <a:t>Autonet</a:t>
            </a:r>
            <a:r>
              <a:rPr lang="es-CL" sz="2400" b="1" dirty="0"/>
              <a:t> </a:t>
            </a:r>
            <a:r>
              <a:rPr lang="es-CL" sz="2400" b="1" dirty="0" err="1"/>
              <a:t>Dapda</a:t>
            </a:r>
            <a:endParaRPr lang="es-CL" sz="2400" b="1" dirty="0"/>
          </a:p>
          <a:p>
            <a:r>
              <a:rPr lang="es-CL" dirty="0"/>
              <a:t>Control de stock y presupuesto</a:t>
            </a:r>
          </a:p>
          <a:p>
            <a:r>
              <a:rPr lang="es-CL" dirty="0"/>
              <a:t>CRM (</a:t>
            </a:r>
            <a:r>
              <a:rPr lang="es-CL" dirty="0" err="1"/>
              <a:t>Customer</a:t>
            </a:r>
            <a:r>
              <a:rPr lang="es-CL" dirty="0"/>
              <a:t> </a:t>
            </a:r>
            <a:r>
              <a:rPr lang="es-CL" dirty="0" err="1"/>
              <a:t>Relationship</a:t>
            </a:r>
            <a:r>
              <a:rPr lang="es-CL" dirty="0"/>
              <a:t> Manager)</a:t>
            </a:r>
          </a:p>
          <a:p>
            <a:r>
              <a:rPr lang="en-US" dirty="0" err="1"/>
              <a:t>reservas</a:t>
            </a:r>
            <a:r>
              <a:rPr lang="en-US" dirty="0"/>
              <a:t> de </a:t>
            </a:r>
            <a:r>
              <a:rPr lang="en-US" dirty="0" err="1"/>
              <a:t>vehículos</a:t>
            </a:r>
            <a:r>
              <a:rPr lang="en-US" dirty="0"/>
              <a:t>, </a:t>
            </a:r>
            <a:r>
              <a:rPr lang="en-US" dirty="0" err="1"/>
              <a:t>citas</a:t>
            </a:r>
            <a:r>
              <a:rPr lang="en-US" dirty="0"/>
              <a:t> de taller, </a:t>
            </a:r>
            <a:r>
              <a:rPr lang="en-US" dirty="0" err="1"/>
              <a:t>envío</a:t>
            </a:r>
            <a:r>
              <a:rPr lang="en-US" dirty="0"/>
              <a:t> de email, </a:t>
            </a:r>
            <a:r>
              <a:rPr lang="en-US" dirty="0" err="1"/>
              <a:t>ofertas</a:t>
            </a:r>
            <a:endParaRPr lang="es-CL" dirty="0"/>
          </a:p>
          <a:p>
            <a:r>
              <a:rPr lang="es-ES" dirty="0"/>
              <a:t>Almacenamiento y gestión desde la nube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54282-C20A-4E57-AC26-2F06A6E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37</a:t>
            </a:fld>
            <a:endParaRPr lang="en-US" sz="2000" dirty="0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FBE1EC0-1811-486D-AA97-0AC2D224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44" y="2314575"/>
            <a:ext cx="7863626" cy="4151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B507FB-21DC-41E2-8699-E807440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5FF7D-F20F-4B31-95BA-50D2DD8B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Alternativas en el mercado</a:t>
            </a:r>
          </a:p>
        </p:txBody>
      </p:sp>
      <p:pic>
        <p:nvPicPr>
          <p:cNvPr id="8" name="Marcador de contenido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C4AEBEC-C42A-467C-8B88-641B22206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274" y="1966683"/>
            <a:ext cx="7217726" cy="481511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4CC7A-8318-4A0D-90BF-A1ECEFB1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44480-D997-4CE4-A2F5-8B621732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ED89C50-DDBF-4C6F-8269-FBA5B097CA0A}"/>
              </a:ext>
            </a:extLst>
          </p:cNvPr>
          <p:cNvSpPr txBox="1">
            <a:spLocks/>
          </p:cNvSpPr>
          <p:nvPr/>
        </p:nvSpPr>
        <p:spPr>
          <a:xfrm>
            <a:off x="217682" y="2144298"/>
            <a:ext cx="475659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 err="1"/>
              <a:t>GestFuturo</a:t>
            </a:r>
            <a:endParaRPr lang="es-CL" sz="2400" b="1" dirty="0"/>
          </a:p>
          <a:p>
            <a:r>
              <a:rPr lang="es-CL" dirty="0"/>
              <a:t>Control de stock</a:t>
            </a:r>
          </a:p>
          <a:p>
            <a:r>
              <a:rPr lang="es-CL" dirty="0"/>
              <a:t>Módulo de contabilidad</a:t>
            </a:r>
          </a:p>
          <a:p>
            <a:r>
              <a:rPr lang="en-US" dirty="0" err="1"/>
              <a:t>Gestión</a:t>
            </a:r>
            <a:r>
              <a:rPr lang="en-US" dirty="0"/>
              <a:t> y </a:t>
            </a:r>
            <a:r>
              <a:rPr lang="en-US" dirty="0" err="1"/>
              <a:t>seguimiento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reparación</a:t>
            </a:r>
            <a:endParaRPr lang="en-US" dirty="0"/>
          </a:p>
          <a:p>
            <a:r>
              <a:rPr lang="es-CL" dirty="0"/>
              <a:t>Generación de facturas</a:t>
            </a:r>
          </a:p>
        </p:txBody>
      </p:sp>
    </p:spTree>
    <p:extLst>
      <p:ext uri="{BB962C8B-B14F-4D97-AF65-F5344CB8AC3E}">
        <p14:creationId xmlns:p14="http://schemas.microsoft.com/office/powerpoint/2010/main" val="20139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0E5B-A552-4BB3-B876-B2F9369C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Alternativas en el mercado</a:t>
            </a:r>
          </a:p>
        </p:txBody>
      </p:sp>
      <p:pic>
        <p:nvPicPr>
          <p:cNvPr id="13" name="Marcador de contenido 12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F3B4E6D9-B0F5-4074-B7A4-B194CF080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541" y="1860754"/>
            <a:ext cx="6591459" cy="499724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8876F2-BDFC-4883-90E5-5DCD2A08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CBAF22-738C-415C-AFC8-1818262C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D985DD1-80AA-4651-92B3-EB1C1BCC8360}"/>
              </a:ext>
            </a:extLst>
          </p:cNvPr>
          <p:cNvSpPr txBox="1">
            <a:spLocks/>
          </p:cNvSpPr>
          <p:nvPr/>
        </p:nvSpPr>
        <p:spPr>
          <a:xfrm>
            <a:off x="217682" y="2144298"/>
            <a:ext cx="475659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/>
              <a:t>ITACTIL</a:t>
            </a:r>
          </a:p>
          <a:p>
            <a:r>
              <a:rPr lang="es-CL" dirty="0"/>
              <a:t>Gestión de clientes y proveedores</a:t>
            </a:r>
          </a:p>
          <a:p>
            <a:r>
              <a:rPr lang="es-CL" dirty="0"/>
              <a:t>Control de stock</a:t>
            </a:r>
          </a:p>
          <a:p>
            <a:r>
              <a:rPr lang="es-CL" dirty="0"/>
              <a:t>Módulo de facturación</a:t>
            </a:r>
          </a:p>
          <a:p>
            <a:r>
              <a:rPr lang="es-CL" dirty="0"/>
              <a:t>Control de empleados</a:t>
            </a:r>
          </a:p>
          <a:p>
            <a:r>
              <a:rPr lang="es-CL" dirty="0"/>
              <a:t>Personalizable mediante módulos</a:t>
            </a:r>
          </a:p>
        </p:txBody>
      </p:sp>
    </p:spTree>
    <p:extLst>
      <p:ext uri="{BB962C8B-B14F-4D97-AF65-F5344CB8AC3E}">
        <p14:creationId xmlns:p14="http://schemas.microsoft.com/office/powerpoint/2010/main" val="27146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C9253-D404-411A-B6B4-09B88431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Diagnóstico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728DD-F7BF-4F25-BA53-B6FD128D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Innovación ya que se implementará un sistema informático donde anteriormente no existía nada</a:t>
            </a:r>
          </a:p>
          <a:p>
            <a:r>
              <a:rPr lang="es-CL" dirty="0"/>
              <a:t>Organizar el registro de clientes, vehículos y trabajos realizados en el taller proporcionando un acceso rápido a información relevante</a:t>
            </a:r>
          </a:p>
          <a:p>
            <a:r>
              <a:rPr lang="es-CL" dirty="0"/>
              <a:t>Mejora en la comunicación con el cliente al proveer una interfaz web de toma de horas para recepción de vehículos</a:t>
            </a:r>
          </a:p>
          <a:p>
            <a:r>
              <a:rPr lang="es-CL" dirty="0"/>
              <a:t>Mejora en la experiencia de servicio del cliente mediante las notificaciones automáticas de plazos a vencer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76218-4846-4527-8BBE-FFEF3FD4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3E4E22-6CC6-4305-804D-58045543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D45D2-98FE-4079-AA94-F9FE165A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Alternativas en 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25EBF-F0DA-4094-A020-ACA77959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mejor solución de software para cualquier negocio es la que deja satisfechas las necesidades sin tener que pagar por características que no se utilizarán</a:t>
            </a:r>
          </a:p>
          <a:p>
            <a:r>
              <a:rPr lang="es-ES" sz="2400" dirty="0"/>
              <a:t>Es por esto que un software hecho a la medida de las necesidades de la empresa es siempre una buena opción a considerar</a:t>
            </a:r>
            <a:endParaRPr lang="es-CL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4094C-BED7-4D6E-A720-152CCAA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40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F0E69-B90B-472D-B170-7DEF743B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A7B9-EC7B-4155-B42E-691CF16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2C60F-A969-465B-AEE3-6C87FC4E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La solución facilitará la labor del usuario ahorrándole tiempo y esfuerzo</a:t>
            </a:r>
          </a:p>
          <a:p>
            <a:r>
              <a:rPr lang="es-CL" sz="2400" dirty="0"/>
              <a:t>El proyecto puede ser fácilmente aplicado a otros talleres similares</a:t>
            </a:r>
          </a:p>
          <a:p>
            <a:r>
              <a:rPr lang="es-CL" sz="2400" dirty="0"/>
              <a:t>Es posible agregar nuevas funcionalidades a la aplicación conforme surjan nuevas necesidades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1B1989-3BD2-4534-A6AB-600077C3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41</a:t>
            </a:fld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98989E-9594-4185-A7ED-017ED934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C7076-B73A-4905-B38C-0881E9C7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43" y="2476500"/>
            <a:ext cx="8588514" cy="1905000"/>
          </a:xfrm>
        </p:spPr>
        <p:txBody>
          <a:bodyPr>
            <a:normAutofit/>
          </a:bodyPr>
          <a:lstStyle/>
          <a:p>
            <a:r>
              <a:rPr lang="es-CL" sz="4800" dirty="0"/>
              <a:t>Gracias por su atención</a:t>
            </a:r>
            <a:endParaRPr lang="en-US" sz="4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A02218-197E-4AFD-BF0C-63E73FD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42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201D3A-95A9-4C23-8D4D-65644044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2CE53-8625-4625-A4E6-BE850104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2A1AD-1DD6-4D85-831C-8441B73D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4073"/>
            <a:ext cx="9905998" cy="4637315"/>
          </a:xfrm>
        </p:spPr>
        <p:txBody>
          <a:bodyPr>
            <a:normAutofit/>
          </a:bodyPr>
          <a:lstStyle/>
          <a:p>
            <a:r>
              <a:rPr lang="es-CL" dirty="0" smtClean="0"/>
              <a:t>Falta de trazabilidad de los clientes, los vehículos y los trabajos realizados en el taller</a:t>
            </a:r>
            <a:endParaRPr lang="es-CL" dirty="0"/>
          </a:p>
          <a:p>
            <a:pPr lvl="1"/>
            <a:r>
              <a:rPr lang="es-CL" dirty="0"/>
              <a:t>Problemas: </a:t>
            </a:r>
            <a:endParaRPr lang="es-CL" dirty="0" smtClean="0"/>
          </a:p>
          <a:p>
            <a:pPr marL="457200" lvl="1" indent="0">
              <a:buNone/>
              <a:tabLst>
                <a:tab pos="1974850" algn="l"/>
              </a:tabLst>
            </a:pPr>
            <a:r>
              <a:rPr lang="es-CL" dirty="0"/>
              <a:t>	</a:t>
            </a:r>
            <a:r>
              <a:rPr lang="es-CL" dirty="0" smtClean="0"/>
              <a:t>Difícil acceso a información operacional (contacto de clientes) </a:t>
            </a:r>
            <a:endParaRPr lang="es-CL" dirty="0"/>
          </a:p>
          <a:p>
            <a:pPr marL="457200" lvl="1" indent="0">
              <a:buNone/>
              <a:tabLst>
                <a:tab pos="1941513" algn="l"/>
              </a:tabLst>
            </a:pPr>
            <a:r>
              <a:rPr lang="es-CL" dirty="0"/>
              <a:t>	No hay trazabilidad </a:t>
            </a:r>
            <a:r>
              <a:rPr lang="es-CL" dirty="0" smtClean="0"/>
              <a:t>de los trabajos realizados</a:t>
            </a:r>
            <a:r>
              <a:rPr lang="es-CL" dirty="0"/>
              <a:t>	</a:t>
            </a:r>
          </a:p>
          <a:p>
            <a:pPr marL="1828800" lvl="4" indent="0">
              <a:buNone/>
            </a:pPr>
            <a:r>
              <a:rPr lang="es-CL" dirty="0"/>
              <a:t>   </a:t>
            </a:r>
          </a:p>
          <a:p>
            <a:pPr lvl="4"/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1A8D0B-76F9-4C24-A187-41192484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C7C4F1-F352-4A4C-B755-32E1420E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2CE53-8625-4625-A4E6-BE850104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2A1AD-1DD6-4D85-831C-8441B73D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4073"/>
            <a:ext cx="9905998" cy="4637315"/>
          </a:xfrm>
        </p:spPr>
        <p:txBody>
          <a:bodyPr>
            <a:normAutofit/>
          </a:bodyPr>
          <a:lstStyle/>
          <a:p>
            <a:r>
              <a:rPr lang="es-CL" dirty="0"/>
              <a:t>Los clientes del taller actualmente agendan sus horas con el taller mediante llamadas telefónicas, mensajes de </a:t>
            </a:r>
            <a:r>
              <a:rPr lang="es-CL" dirty="0" smtClean="0"/>
              <a:t>WhatsApp </a:t>
            </a:r>
            <a:r>
              <a:rPr lang="es-CL" dirty="0"/>
              <a:t>o de manera presencial</a:t>
            </a:r>
          </a:p>
          <a:p>
            <a:pPr lvl="1"/>
            <a:r>
              <a:rPr lang="es-CL" dirty="0"/>
              <a:t>Problemas: </a:t>
            </a:r>
            <a:endParaRPr lang="es-CL" dirty="0" smtClean="0"/>
          </a:p>
          <a:p>
            <a:pPr marL="457200" lvl="1" indent="0">
              <a:buNone/>
              <a:tabLst>
                <a:tab pos="1974850" algn="l"/>
              </a:tabLst>
            </a:pPr>
            <a:r>
              <a:rPr lang="es-CL" dirty="0"/>
              <a:t>	</a:t>
            </a:r>
            <a:r>
              <a:rPr lang="es-CL" dirty="0" smtClean="0"/>
              <a:t>llamadas </a:t>
            </a:r>
            <a:r>
              <a:rPr lang="es-CL" dirty="0"/>
              <a:t>perdidas </a:t>
            </a:r>
            <a:r>
              <a:rPr lang="es-CL" dirty="0" smtClean="0"/>
              <a:t>=&gt; </a:t>
            </a:r>
            <a:r>
              <a:rPr lang="es-CL" dirty="0"/>
              <a:t>clientes perdidos</a:t>
            </a:r>
          </a:p>
          <a:p>
            <a:pPr marL="457200" lvl="1" indent="0">
              <a:buNone/>
              <a:tabLst>
                <a:tab pos="1941513" algn="l"/>
              </a:tabLst>
            </a:pPr>
            <a:r>
              <a:rPr lang="es-CL" dirty="0"/>
              <a:t>	No </a:t>
            </a:r>
            <a:r>
              <a:rPr lang="es-CL" dirty="0" smtClean="0"/>
              <a:t>queda un </a:t>
            </a:r>
            <a:r>
              <a:rPr lang="es-CL" dirty="0" smtClean="0"/>
              <a:t>registro </a:t>
            </a:r>
            <a:r>
              <a:rPr lang="es-CL" dirty="0"/>
              <a:t>de lo </a:t>
            </a:r>
            <a:r>
              <a:rPr lang="es-CL" dirty="0" smtClean="0"/>
              <a:t>acordado con el cliente</a:t>
            </a:r>
            <a:endParaRPr lang="es-CL" dirty="0"/>
          </a:p>
          <a:p>
            <a:pPr marL="457200" lvl="1" indent="0">
              <a:buNone/>
              <a:tabLst>
                <a:tab pos="1941513" algn="l"/>
              </a:tabLst>
            </a:pPr>
            <a:r>
              <a:rPr lang="es-CL" dirty="0"/>
              <a:t>	El cliente acude al taller y se encuentra con que el mecánico está ocupado o no hay espacio para su </a:t>
            </a:r>
            <a:r>
              <a:rPr lang="es-CL" dirty="0" smtClean="0"/>
              <a:t>vehículo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1A8D0B-76F9-4C24-A187-41192484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C7C4F1-F352-4A4C-B755-32E1420E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2113-121A-452D-875B-1BAA1000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CL"/>
              <a:t>Alcance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447C4-AFA4-49E2-B790-9168D18E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s-CL" dirty="0"/>
              <a:t>Organizar los registros del taller para facilitar el acceso a la información</a:t>
            </a:r>
          </a:p>
          <a:p>
            <a:r>
              <a:rPr lang="es-CL" dirty="0"/>
              <a:t>Automatizar la comunicación entre los clientes y la empresa haciendo más eficiente la recepción y retiro de vehículos del taller</a:t>
            </a:r>
          </a:p>
          <a:p>
            <a:r>
              <a:rPr lang="es-CL" dirty="0"/>
              <a:t>Organizar los tiempos de trabajo del mecánico</a:t>
            </a:r>
          </a:p>
          <a:p>
            <a:r>
              <a:rPr lang="es-CL" dirty="0"/>
              <a:t>Dar valor agregado al negocio notificando </a:t>
            </a:r>
            <a:r>
              <a:rPr lang="es-CL" dirty="0" smtClean="0"/>
              <a:t>automáticamente a </a:t>
            </a:r>
            <a:r>
              <a:rPr lang="es-CL" dirty="0"/>
              <a:t>los clientes cuando sus vehículos necesiten alguna atención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1F30C-A403-4E7E-A250-91415A58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D84EDE-68FA-4642-8ED4-B5F0492E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9C205-029A-4938-AB3E-64CF046A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9580-3DA4-40A6-B385-1408CB6A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Fuera del alcance de este proyecto se encuentran las áreas de:</a:t>
            </a:r>
          </a:p>
          <a:p>
            <a:pPr lvl="1"/>
            <a:r>
              <a:rPr lang="es-CL" dirty="0"/>
              <a:t>Finanzas</a:t>
            </a:r>
          </a:p>
          <a:p>
            <a:pPr lvl="1"/>
            <a:r>
              <a:rPr lang="es-CL" dirty="0"/>
              <a:t>RRHH</a:t>
            </a:r>
          </a:p>
          <a:p>
            <a:pPr lvl="1"/>
            <a:r>
              <a:rPr lang="es-CL" dirty="0"/>
              <a:t>Proveedores</a:t>
            </a:r>
          </a:p>
          <a:p>
            <a:pPr lvl="1"/>
            <a:r>
              <a:rPr lang="es-CL" dirty="0"/>
              <a:t>Inventario</a:t>
            </a:r>
          </a:p>
          <a:p>
            <a:pPr lvl="1"/>
            <a:r>
              <a:rPr lang="es-CL" dirty="0"/>
              <a:t>Operaciones de negocio</a:t>
            </a:r>
          </a:p>
          <a:p>
            <a:pPr lvl="1"/>
            <a:r>
              <a:rPr lang="es-CL" dirty="0"/>
              <a:t>Flujo de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DBDF92-0AF3-4192-AFF9-32E10D2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4AD5D-3C7B-48A4-AFBD-71F4D9B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2" y="76203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E820-B4DC-49F2-9D3F-CA69ED6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Relevancia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F4890-6F8F-4079-A598-3E846782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 acuerdo a las entrevistas con el cliente lo más importante para él es la trazabilidad de los trabajos realizados en el taller</a:t>
            </a:r>
          </a:p>
          <a:p>
            <a:r>
              <a:rPr lang="es-CL" dirty="0"/>
              <a:t>En segundo lugar se encuentra la comunicación con los clientes</a:t>
            </a:r>
          </a:p>
          <a:p>
            <a:r>
              <a:rPr lang="es-CL" dirty="0"/>
              <a:t>También busca una manera de ordenar sus citas de recepción de clientes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04467-7574-4E2A-9456-33781257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C6872B-3975-4EBD-AE00-B4469905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24" y="130174"/>
            <a:ext cx="3810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1287</Words>
  <Application>Microsoft Office PowerPoint</Application>
  <PresentationFormat>Panorámica</PresentationFormat>
  <Paragraphs>242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Times New Roman</vt:lpstr>
      <vt:lpstr>Malla</vt:lpstr>
      <vt:lpstr>Sistema informático para taller mecánico</vt:lpstr>
      <vt:lpstr>Introducción</vt:lpstr>
      <vt:lpstr>Antecedentes</vt:lpstr>
      <vt:lpstr>Diagnóstico</vt:lpstr>
      <vt:lpstr>Descripción del problema</vt:lpstr>
      <vt:lpstr>Descripción del problema</vt:lpstr>
      <vt:lpstr>Alcance</vt:lpstr>
      <vt:lpstr>Restricciones</vt:lpstr>
      <vt:lpstr>Relevancia del problema</vt:lpstr>
      <vt:lpstr>Complejidad del problema</vt:lpstr>
      <vt:lpstr>Presentación de PowerPoint</vt:lpstr>
      <vt:lpstr>Marco teórico</vt:lpstr>
      <vt:lpstr>Marco Teórico</vt:lpstr>
      <vt:lpstr>Marco Teórico</vt:lpstr>
      <vt:lpstr>Marco Teórico</vt:lpstr>
      <vt:lpstr>Solución tecnológica</vt:lpstr>
      <vt:lpstr>Canvas</vt:lpstr>
      <vt:lpstr>Impacto de la solución</vt:lpstr>
      <vt:lpstr>Cadena de valor</vt:lpstr>
      <vt:lpstr>Business process model and notation (BPMN)</vt:lpstr>
      <vt:lpstr>Indicadores de gestión (KPI)</vt:lpstr>
      <vt:lpstr>Niveles de servicio</vt:lpstr>
      <vt:lpstr>Niveles de servicio</vt:lpstr>
      <vt:lpstr>Objetivo general</vt:lpstr>
      <vt:lpstr>Objetivos específicos</vt:lpstr>
      <vt:lpstr>Cronograma</vt:lpstr>
      <vt:lpstr>Presentación de PowerPoint</vt:lpstr>
      <vt:lpstr>Equipo de trabajo </vt:lpstr>
      <vt:lpstr>Tareas a realizar</vt:lpstr>
      <vt:lpstr>Tareas a realizar</vt:lpstr>
      <vt:lpstr>Tareas a realizar</vt:lpstr>
      <vt:lpstr>Tareas a realizar</vt:lpstr>
      <vt:lpstr>Plan de recursos</vt:lpstr>
      <vt:lpstr>Segmentos de clientes</vt:lpstr>
      <vt:lpstr>EDT</vt:lpstr>
      <vt:lpstr>Presentación de PowerPoint</vt:lpstr>
      <vt:lpstr>Alternativas en el mercado</vt:lpstr>
      <vt:lpstr>Alternativas en el mercado</vt:lpstr>
      <vt:lpstr>Alternativas en el mercado</vt:lpstr>
      <vt:lpstr>Alternativas en el mercado</vt:lpstr>
      <vt:lpstr>Conclusión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informático para taller mecánico</dc:title>
  <dc:creator>Javier Quappe</dc:creator>
  <cp:lastModifiedBy>JAVIER IGNACIO QUAPPE VATTER</cp:lastModifiedBy>
  <cp:revision>4</cp:revision>
  <dcterms:created xsi:type="dcterms:W3CDTF">2019-09-04T03:28:27Z</dcterms:created>
  <dcterms:modified xsi:type="dcterms:W3CDTF">2019-09-09T18:39:54Z</dcterms:modified>
</cp:coreProperties>
</file>