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66" r:id="rId5"/>
    <p:sldId id="269" r:id="rId6"/>
    <p:sldId id="257" r:id="rId7"/>
    <p:sldId id="262" r:id="rId8"/>
    <p:sldId id="263" r:id="rId9"/>
    <p:sldId id="265" r:id="rId10"/>
    <p:sldId id="258" r:id="rId11"/>
    <p:sldId id="259" r:id="rId12"/>
    <p:sldId id="261" r:id="rId13"/>
    <p:sldId id="270" r:id="rId14"/>
    <p:sldId id="26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C86B8-7D7B-46A5-B26C-7A15B07CB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BDB188-648D-41AC-B69A-1C0403FC1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3DF9E1-FA8A-4F3D-98BA-C4EF8DAF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F97D-7574-40B7-A4B7-4A14B600E026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A57DE4-1CEC-4E7A-8281-8167840F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535E50-6C8E-40C9-9BF0-AD7440F6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3259-5F5C-420B-A2D5-5A2E71989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82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ECC48-EBD2-41D4-A457-8E69F7B4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693AD8-4D7E-46A8-80D5-5646C26AF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33A0D4-91AF-48FE-8B30-12E0C275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F97D-7574-40B7-A4B7-4A14B600E026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A2783D-4A6B-4360-BC8C-674214FF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B97069-ED45-4913-9E3A-F2CD1E42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3259-5F5C-420B-A2D5-5A2E71989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104BC63-360B-4569-B031-DFEC2EC1B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9DC51E-5D77-4BDC-8CF9-DE1A1F95C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59513E-BC14-427C-BF61-1D7ADE67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F97D-7574-40B7-A4B7-4A14B600E026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1B63C2-8297-487D-9D46-732189C8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556C0D-8F04-4AEE-9455-70FA7565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3259-5F5C-420B-A2D5-5A2E71989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08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B73E6-85ED-4A14-BE3E-0CAA4FE7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0C5B7C-AB5D-430D-9065-47F2AB298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2C1A7B-E764-4420-934D-91A500FA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F97D-7574-40B7-A4B7-4A14B600E026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17BB6F-1049-4BFC-ADEA-CE861B2F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EA31C9-0102-42F5-927C-CD2362BA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3259-5F5C-420B-A2D5-5A2E71989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36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4B9B4C-4F9A-4C36-99AF-0F00249E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04158-E549-468D-8163-9C4F677E9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A5D712-0629-4B08-B586-4B02A84E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F97D-7574-40B7-A4B7-4A14B600E026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882CC7-ABC5-448F-89AA-76DC15FE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1CBA0A-6188-4DD8-ACB6-A850EF22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3259-5F5C-420B-A2D5-5A2E71989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32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ADE85-F66E-4F73-A2F7-3241F9EA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95493-EC6F-4851-B81F-255E700E0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FAFB0A-0B60-4512-BCD6-B90E98972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E3037F-E67C-4121-B8E6-26745BF9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F97D-7574-40B7-A4B7-4A14B600E026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9E9B11-1DE1-4561-8BED-969A86A2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186984-8B5A-4B3D-887D-637728A3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3259-5F5C-420B-A2D5-5A2E71989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83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57B38-0F9C-4FC0-B9E4-F04EBAF3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333522-3256-4553-8DCB-95A484323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4FF2C3-4A8C-4C75-B548-F395DA7D9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C6AF92-D70D-45D1-8F3A-820257AFA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AE590A-154A-4502-A6B3-DD94936BB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27B07B-4F08-44E2-95B7-0F948705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F97D-7574-40B7-A4B7-4A14B600E026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C06760-EB91-4830-B5F7-92F1002E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08E9B4E-B4B7-48E3-9B3B-107C6288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3259-5F5C-420B-A2D5-5A2E71989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9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DF0C6-760C-4FBE-9CE8-C3BFFFC8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EA6363D-1E63-48B7-82D0-E300A4FF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F97D-7574-40B7-A4B7-4A14B600E026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D1C8E1-15A8-4C69-8892-35A9014E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1720B4-4D8A-485C-9EC5-44E784EE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3259-5F5C-420B-A2D5-5A2E71989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32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B1F9A6D-53A8-47D2-AC50-9A1DA1AB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F97D-7574-40B7-A4B7-4A14B600E026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E7B1A9C-2A95-42E9-8B3D-19223A41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F8D736-9F15-492F-A977-D2AAF6AA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3259-5F5C-420B-A2D5-5A2E71989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30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81BDD-AF99-4280-89FE-1851F2E6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6EB9D7-34E3-4CFD-8EA1-BA4095DFE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1B155E-BF45-47EF-9564-CA8EA25F5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079E44-1111-4C07-98F1-7C8847B3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F97D-7574-40B7-A4B7-4A14B600E026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981347-E46D-47A2-BE9F-1C8870CB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F820A2-0B3E-49FB-A736-A73FF0D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3259-5F5C-420B-A2D5-5A2E71989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37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B36DD-242A-4C56-9189-1AB39D3D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E552E1-37A8-41BC-8BA6-E57D69EFF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0A5107-DB0F-4AF0-A68D-798B3589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8194F4-B6EC-410A-AC9F-08CBE1AA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F97D-7574-40B7-A4B7-4A14B600E026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F6E5FE-66A3-41C5-99E4-CCA025FB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0FF456-1158-47C8-A955-35AAEA19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3259-5F5C-420B-A2D5-5A2E71989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64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C943161-CCB9-4AEE-93D9-426E943D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4753C6-1342-4431-ADD3-4031CF246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6D2636-68BD-4AF6-A69B-4CF7AFC86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9F97D-7574-40B7-A4B7-4A14B600E026}" type="datetimeFigureOut">
              <a:rPr lang="zh-TW" altLang="en-US" smtClean="0"/>
              <a:t>2018/6/17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F34828-3D9A-4795-BC2F-86E285C7B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CCA23D-C03F-40D1-A750-189E00672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3259-5F5C-420B-A2D5-5A2E71989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24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logicapps/2017/11/03/monitor-logic-app-action-inputsoutputs-in-log-analytics-oms-using-tracked-properties/" TargetMode="External"/><Relationship Id="rId2" Type="http://schemas.openxmlformats.org/officeDocument/2006/relationships/hyperlink" Target="https://www.slideshare.net/biztalk360/integration-monday-logic-app-patter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logic-apps/logic-apps-monitor-your-logic-apps-om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41BCC-0A67-4FCD-96C0-9F3B774A0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Logic App EAI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69FAEB-57B4-4B7F-8A62-D9F20F329B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80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443E4-FDA2-4EA8-9209-931B90C6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Adapter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3E5160-FFE5-44C9-86C2-2FFA5DD7D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Receive (Send) Message from (To) Partner</a:t>
            </a:r>
          </a:p>
          <a:p>
            <a:r>
              <a:rPr lang="en-US" altLang="zh-TW" dirty="0"/>
              <a:t>Validate Schema</a:t>
            </a:r>
          </a:p>
          <a:p>
            <a:r>
              <a:rPr lang="en-US" altLang="zh-TW" dirty="0"/>
              <a:t>Transform Message (when required)</a:t>
            </a:r>
          </a:p>
          <a:p>
            <a:r>
              <a:rPr lang="en-US" altLang="zh-TW" dirty="0"/>
              <a:t>Send to backend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019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9A41A3-3E3A-4A98-84FE-E769BA49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Transaction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68211-4C41-4770-B5B6-37A18EBC5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Business Logic processing</a:t>
            </a:r>
          </a:p>
          <a:p>
            <a:r>
              <a:rPr lang="en-US" altLang="zh-TW" dirty="0"/>
              <a:t>Integration with Internal Systems</a:t>
            </a:r>
          </a:p>
          <a:p>
            <a:r>
              <a:rPr lang="en-US" altLang="zh-TW" dirty="0"/>
              <a:t>Send result to Adapter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397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C6435-0577-4D69-AF1C-3E33EBF4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F9A8B8-5FA0-4E61-8287-C8F48A8A8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Message Endpoint</a:t>
            </a:r>
          </a:p>
          <a:p>
            <a:r>
              <a:rPr lang="en-US" altLang="zh-TW" dirty="0"/>
              <a:t>Request-Reply</a:t>
            </a:r>
          </a:p>
          <a:p>
            <a:r>
              <a:rPr lang="en-US" altLang="zh-TW" dirty="0"/>
              <a:t>Content based routing</a:t>
            </a:r>
          </a:p>
          <a:p>
            <a:r>
              <a:rPr lang="en-US" altLang="zh-TW" dirty="0"/>
              <a:t>Queue Based Load Leveling</a:t>
            </a:r>
          </a:p>
          <a:p>
            <a:pPr lvl="0"/>
            <a:r>
              <a:rPr lang="en-US" altLang="zh-TW" dirty="0"/>
              <a:t>Multiple Consumers</a:t>
            </a:r>
            <a:endParaRPr lang="zh-TW" altLang="zh-TW" dirty="0"/>
          </a:p>
          <a:p>
            <a:pPr lvl="0"/>
            <a:r>
              <a:rPr lang="en-US" altLang="zh-TW" dirty="0"/>
              <a:t>Multiple Providers</a:t>
            </a:r>
            <a:endParaRPr lang="zh-TW" altLang="zh-TW" dirty="0"/>
          </a:p>
          <a:p>
            <a:pPr lvl="0"/>
            <a:r>
              <a:rPr lang="en-US" altLang="zh-TW" dirty="0"/>
              <a:t>Address Based Routing</a:t>
            </a:r>
            <a:endParaRPr lang="zh-TW" altLang="zh-TW" dirty="0"/>
          </a:p>
          <a:p>
            <a:pPr lvl="0"/>
            <a:r>
              <a:rPr lang="en-US" altLang="zh-TW" dirty="0"/>
              <a:t>Filter</a:t>
            </a:r>
            <a:endParaRPr lang="zh-TW" altLang="zh-TW" dirty="0"/>
          </a:p>
          <a:p>
            <a:pPr lvl="0"/>
            <a:r>
              <a:rPr lang="en-US" altLang="zh-TW" dirty="0"/>
              <a:t>Splitter</a:t>
            </a:r>
            <a:endParaRPr lang="zh-TW" altLang="zh-TW" dirty="0"/>
          </a:p>
          <a:p>
            <a:pPr lvl="0"/>
            <a:r>
              <a:rPr lang="en-US" altLang="zh-TW" dirty="0"/>
              <a:t>Aggregator</a:t>
            </a:r>
            <a:endParaRPr lang="zh-TW" altLang="zh-TW" dirty="0"/>
          </a:p>
          <a:p>
            <a:pPr lvl="0"/>
            <a:r>
              <a:rPr lang="en-US" altLang="zh-TW" dirty="0"/>
              <a:t>Monitoring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899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46410-4465-4136-94AF-301B40E1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Apps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B2052-1666-4C45-A488-FE97E8DC1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Connectors</a:t>
            </a:r>
          </a:p>
          <a:p>
            <a:pPr lvl="1"/>
            <a:r>
              <a:rPr lang="en-US" altLang="zh-TW" dirty="0"/>
              <a:t>Connection endpoint to other system/applications – AS2, FTP, REST API…</a:t>
            </a:r>
            <a:r>
              <a:rPr lang="en-US" altLang="zh-TW" dirty="0" err="1"/>
              <a:t>etc</a:t>
            </a:r>
            <a:endParaRPr lang="en-US" altLang="zh-TW" dirty="0"/>
          </a:p>
          <a:p>
            <a:r>
              <a:rPr lang="en-US" altLang="zh-TW" dirty="0"/>
              <a:t>Triggers</a:t>
            </a:r>
          </a:p>
          <a:p>
            <a:pPr lvl="1"/>
            <a:r>
              <a:rPr lang="en-US" altLang="zh-TW" dirty="0"/>
              <a:t>Entry point of a Logic App, can be a Http trigger or timer trigger</a:t>
            </a:r>
            <a:r>
              <a:rPr lang="zh-TW" altLang="en-US" dirty="0"/>
              <a:t> </a:t>
            </a:r>
            <a:r>
              <a:rPr lang="en-US" altLang="zh-TW" dirty="0"/>
              <a:t>(Scheduler) and other types</a:t>
            </a:r>
          </a:p>
          <a:p>
            <a:r>
              <a:rPr lang="en-US" altLang="zh-TW" dirty="0"/>
              <a:t>Actions</a:t>
            </a:r>
          </a:p>
          <a:p>
            <a:pPr lvl="1"/>
            <a:r>
              <a:rPr lang="en-US" altLang="zh-TW" dirty="0"/>
              <a:t>An activity in a Logic App flow, we process messages, invoke external APIs in </a:t>
            </a:r>
            <a:r>
              <a:rPr lang="en-US" altLang="zh-TW"/>
              <a:t>an Action.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80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0E4A8D-D428-4DC6-8681-26871B0D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7C397B-5C87-49FE-8DA1-C3730D33F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EAI Pattern</a:t>
            </a:r>
          </a:p>
          <a:p>
            <a:pPr lvl="1"/>
            <a:r>
              <a:rPr lang="en-US" altLang="zh-TW" dirty="0">
                <a:hlinkClick r:id="rId2"/>
              </a:rPr>
              <a:t>https://www.slideshare.net/biztalk360/integration-monday-logic-app-patterns</a:t>
            </a:r>
            <a:endParaRPr lang="en-US" altLang="zh-TW" dirty="0"/>
          </a:p>
          <a:p>
            <a:r>
              <a:rPr lang="en-US" altLang="zh-TW" dirty="0"/>
              <a:t>OMS</a:t>
            </a:r>
          </a:p>
          <a:p>
            <a:pPr lvl="1"/>
            <a:r>
              <a:rPr lang="en-US" altLang="zh-TW" dirty="0">
                <a:hlinkClick r:id="rId3"/>
              </a:rPr>
              <a:t>https://blogs.msdn.microsoft.com/logicapps/2017/11/03/monitor-logic-app-action-inputsoutputs-in-log-analytics-oms-using-tracked-properties/</a:t>
            </a:r>
            <a:endParaRPr lang="en-US" altLang="zh-TW" dirty="0"/>
          </a:p>
          <a:p>
            <a:pPr lvl="1"/>
            <a:r>
              <a:rPr lang="en-US" altLang="zh-TW">
                <a:hlinkClick r:id="rId4"/>
              </a:rPr>
              <a:t>https://docs.microsoft.com/en-us/azure/logic-apps/logic-apps-monitor-your-logic-apps-oms</a:t>
            </a:r>
            <a:endParaRPr lang="en-US" altLang="zh-TW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81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04CEF-3DD0-48AD-88B5-CD28B1EA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FF78DB-18C1-41E4-8F44-87A6AD46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EAI Pattern</a:t>
            </a:r>
          </a:p>
          <a:p>
            <a:r>
              <a:rPr lang="en-US" altLang="zh-TW" dirty="0"/>
              <a:t>Logic App Flows sample</a:t>
            </a:r>
          </a:p>
          <a:p>
            <a:pPr lvl="1"/>
            <a:r>
              <a:rPr lang="en-US" altLang="zh-TW" dirty="0"/>
              <a:t>Certificates ?</a:t>
            </a:r>
          </a:p>
          <a:p>
            <a:r>
              <a:rPr lang="en-US" altLang="zh-TW" dirty="0"/>
              <a:t>Operation &amp; Monitoring</a:t>
            </a:r>
          </a:p>
          <a:p>
            <a:pPr lvl="1"/>
            <a:r>
              <a:rPr lang="en-US" altLang="zh-TW" dirty="0"/>
              <a:t>OMS 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955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0E0D9-740A-432D-9283-B344A0BC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Patterns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EA48EA-A71C-403C-A6C4-34CCDE35D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38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5EC44-7ECD-4EAB-AE84-71E43D1C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7E685F-799F-4FFA-8617-08181781C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Trading Partner send an Order to REST API endpoint</a:t>
            </a:r>
          </a:p>
          <a:p>
            <a:r>
              <a:rPr lang="en-US" altLang="zh-TW" dirty="0"/>
              <a:t>Logic App Adapter flow receives Order</a:t>
            </a:r>
          </a:p>
          <a:p>
            <a:r>
              <a:rPr lang="en-US" altLang="zh-TW" dirty="0"/>
              <a:t>Adapter flow transform</a:t>
            </a:r>
          </a:p>
        </p:txBody>
      </p:sp>
    </p:spTree>
    <p:extLst>
      <p:ext uri="{BB962C8B-B14F-4D97-AF65-F5344CB8AC3E}">
        <p14:creationId xmlns:p14="http://schemas.microsoft.com/office/powerpoint/2010/main" val="144740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CD39D-610C-4128-9D4A-1848E5DA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BADFD5-C1AA-4FF3-BD14-D91FE3AB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86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797025-A0BB-48AB-9C67-5894C0574CDA}"/>
              </a:ext>
            </a:extLst>
          </p:cNvPr>
          <p:cNvSpPr/>
          <p:nvPr/>
        </p:nvSpPr>
        <p:spPr>
          <a:xfrm>
            <a:off x="3348111" y="1209821"/>
            <a:ext cx="1927274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Trading Partner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9D5577-5144-4292-9B77-0CB80F22D246}"/>
              </a:ext>
            </a:extLst>
          </p:cNvPr>
          <p:cNvSpPr/>
          <p:nvPr/>
        </p:nvSpPr>
        <p:spPr>
          <a:xfrm>
            <a:off x="6215575" y="1209821"/>
            <a:ext cx="1927274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Trading Partner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69D97D-BA57-4CF6-915C-9F349DDBC9B3}"/>
              </a:ext>
            </a:extLst>
          </p:cNvPr>
          <p:cNvSpPr/>
          <p:nvPr/>
        </p:nvSpPr>
        <p:spPr>
          <a:xfrm>
            <a:off x="3348111" y="2839328"/>
            <a:ext cx="1927274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Adapter Flow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E5FCE1F-7020-4873-B282-63B480B9ACF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311748" y="2166424"/>
            <a:ext cx="0" cy="67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29B0449-3D16-4D4B-B2A4-11D6C9707554}"/>
              </a:ext>
            </a:extLst>
          </p:cNvPr>
          <p:cNvSpPr/>
          <p:nvPr/>
        </p:nvSpPr>
        <p:spPr>
          <a:xfrm>
            <a:off x="3348111" y="4468835"/>
            <a:ext cx="1927274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Transaction Flow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767728-DE0B-4072-B8CA-C788B1CB824D}"/>
              </a:ext>
            </a:extLst>
          </p:cNvPr>
          <p:cNvSpPr/>
          <p:nvPr/>
        </p:nvSpPr>
        <p:spPr>
          <a:xfrm>
            <a:off x="6215575" y="2839327"/>
            <a:ext cx="1927274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Adapter Flow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11B62BD-407D-4817-A592-B76A307B617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311748" y="3795931"/>
            <a:ext cx="0" cy="67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161CFF4-07A7-4D2D-9A07-C6C8C61D0544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7179212" y="2166424"/>
            <a:ext cx="0" cy="67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05B230B4-C87C-4A94-B218-FB810D4E7234}"/>
              </a:ext>
            </a:extLst>
          </p:cNvPr>
          <p:cNvCxnSpPr>
            <a:stCxn id="9" idx="3"/>
            <a:endCxn id="10" idx="2"/>
          </p:cNvCxnSpPr>
          <p:nvPr/>
        </p:nvCxnSpPr>
        <p:spPr>
          <a:xfrm flipV="1">
            <a:off x="5275385" y="3795930"/>
            <a:ext cx="1903827" cy="1151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標題 1">
            <a:extLst>
              <a:ext uri="{FF2B5EF4-FFF2-40B4-BE49-F238E27FC236}">
                <a16:creationId xmlns:a16="http://schemas.microsoft.com/office/drawing/2014/main" id="{0FED49C7-4A05-4185-935D-3AEDA567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/>
              <a:t>Message </a:t>
            </a:r>
            <a:r>
              <a:rPr lang="en-US" altLang="zh-TW" dirty="0"/>
              <a:t>Endpoint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901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3BC7C-F317-4A65-BBCA-30A4A007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500"/>
            <a:ext cx="10515600" cy="1325563"/>
          </a:xfrm>
        </p:spPr>
        <p:txBody>
          <a:bodyPr/>
          <a:lstStyle/>
          <a:p>
            <a:r>
              <a:rPr lang="en-US" altLang="zh-TW" dirty="0"/>
              <a:t>(Receiver)Adapter Flow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9B2752-8D5F-499C-AA9F-9FD2771CFB41}"/>
              </a:ext>
            </a:extLst>
          </p:cNvPr>
          <p:cNvSpPr/>
          <p:nvPr/>
        </p:nvSpPr>
        <p:spPr>
          <a:xfrm>
            <a:off x="1937825" y="1271843"/>
            <a:ext cx="331997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HTTP/FTP…</a:t>
            </a:r>
            <a:r>
              <a:rPr lang="en-US" altLang="zh-TW" dirty="0" err="1"/>
              <a:t>etc</a:t>
            </a:r>
            <a:r>
              <a:rPr lang="en-US" altLang="zh-TW" dirty="0"/>
              <a:t> Connector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2410D2-C9B2-470C-BB64-7F7EE6FEC09D}"/>
              </a:ext>
            </a:extLst>
          </p:cNvPr>
          <p:cNvSpPr/>
          <p:nvPr/>
        </p:nvSpPr>
        <p:spPr>
          <a:xfrm>
            <a:off x="1937825" y="3090087"/>
            <a:ext cx="331997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Xml Validation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0D32372-02CD-4920-B452-3DE9887969C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597813" y="2597406"/>
            <a:ext cx="0" cy="49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552C1EA-9B7B-46EF-9E20-2505D3439BDC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5257800" y="3752868"/>
            <a:ext cx="9683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AC18F2A-1F12-4E8B-85A2-9A4D2AD0D23B}"/>
              </a:ext>
            </a:extLst>
          </p:cNvPr>
          <p:cNvSpPr/>
          <p:nvPr/>
        </p:nvSpPr>
        <p:spPr>
          <a:xfrm>
            <a:off x="6226123" y="5078430"/>
            <a:ext cx="331997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Service Bus</a:t>
            </a:r>
          </a:p>
          <a:p>
            <a:pPr algn="ctr"/>
            <a:r>
              <a:rPr lang="en-US" altLang="zh-TW" dirty="0"/>
              <a:t>(To Internal System)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2952F71-15D7-4339-8544-D615B208D1B4}"/>
              </a:ext>
            </a:extLst>
          </p:cNvPr>
          <p:cNvSpPr/>
          <p:nvPr/>
        </p:nvSpPr>
        <p:spPr>
          <a:xfrm>
            <a:off x="6226124" y="3090086"/>
            <a:ext cx="331997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Xml Transform</a:t>
            </a:r>
          </a:p>
          <a:p>
            <a:pPr algn="ctr"/>
            <a:r>
              <a:rPr lang="en-US" altLang="zh-TW" dirty="0"/>
              <a:t>(To Internal Schema)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C6C3418-2EBB-49CF-BB18-5EB1E8136854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7886111" y="4415649"/>
            <a:ext cx="1" cy="6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15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3BC7C-F317-4A65-BBCA-30A4A007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44"/>
            <a:ext cx="10515600" cy="1325563"/>
          </a:xfrm>
        </p:spPr>
        <p:txBody>
          <a:bodyPr/>
          <a:lstStyle/>
          <a:p>
            <a:r>
              <a:rPr lang="en-US" altLang="zh-TW" dirty="0"/>
              <a:t>Transaction Flow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9B2752-8D5F-499C-AA9F-9FD2771CFB41}"/>
              </a:ext>
            </a:extLst>
          </p:cNvPr>
          <p:cNvSpPr/>
          <p:nvPr/>
        </p:nvSpPr>
        <p:spPr>
          <a:xfrm>
            <a:off x="2202766" y="1481569"/>
            <a:ext cx="331997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Service Bus Connector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0D32372-02CD-4920-B452-3DE9887969C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862754" y="2807132"/>
            <a:ext cx="0" cy="242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E5C93A7-6152-47A7-A6E0-CEFE8212BA8D}"/>
              </a:ext>
            </a:extLst>
          </p:cNvPr>
          <p:cNvSpPr/>
          <p:nvPr/>
        </p:nvSpPr>
        <p:spPr>
          <a:xfrm>
            <a:off x="2202766" y="4132695"/>
            <a:ext cx="331997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Invoke Internal API</a:t>
            </a:r>
          </a:p>
          <a:p>
            <a:pPr algn="ctr"/>
            <a:r>
              <a:rPr lang="en-US" altLang="zh-TW" dirty="0"/>
              <a:t>(Direct)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C18F2A-1F12-4E8B-85A2-9A4D2AD0D23B}"/>
              </a:ext>
            </a:extLst>
          </p:cNvPr>
          <p:cNvSpPr/>
          <p:nvPr/>
        </p:nvSpPr>
        <p:spPr>
          <a:xfrm>
            <a:off x="6458249" y="4139057"/>
            <a:ext cx="331997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Xml Transform</a:t>
            </a:r>
          </a:p>
          <a:p>
            <a:pPr algn="ctr"/>
            <a:r>
              <a:rPr lang="en-US" altLang="zh-TW" dirty="0"/>
              <a:t>(To External Schema)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C9C0A44-7FED-49D0-9417-1ADBA9BD5A65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5522741" y="4795477"/>
            <a:ext cx="935508" cy="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48B3710-ADD9-4633-B7C5-5CDBD09DBCC9}"/>
              </a:ext>
            </a:extLst>
          </p:cNvPr>
          <p:cNvSpPr/>
          <p:nvPr/>
        </p:nvSpPr>
        <p:spPr>
          <a:xfrm>
            <a:off x="6458248" y="1354495"/>
            <a:ext cx="331997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Service Bus Connector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4CB85F2-8086-47A4-99EB-333DEDD4FD58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H="1" flipV="1">
            <a:off x="8118236" y="2680058"/>
            <a:ext cx="1" cy="1458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0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3BC7C-F317-4A65-BBCA-30A4A007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55"/>
            <a:ext cx="10515600" cy="1325563"/>
          </a:xfrm>
        </p:spPr>
        <p:txBody>
          <a:bodyPr/>
          <a:lstStyle/>
          <a:p>
            <a:r>
              <a:rPr lang="en-US" altLang="zh-TW" dirty="0"/>
              <a:t>(Sender)Adapter Flow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9B2752-8D5F-499C-AA9F-9FD2771CFB41}"/>
              </a:ext>
            </a:extLst>
          </p:cNvPr>
          <p:cNvSpPr/>
          <p:nvPr/>
        </p:nvSpPr>
        <p:spPr>
          <a:xfrm>
            <a:off x="4436012" y="1589652"/>
            <a:ext cx="331997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Service Bus Connector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2410D2-C9B2-470C-BB64-7F7EE6FEC09D}"/>
              </a:ext>
            </a:extLst>
          </p:cNvPr>
          <p:cNvSpPr/>
          <p:nvPr/>
        </p:nvSpPr>
        <p:spPr>
          <a:xfrm>
            <a:off x="4436010" y="3378482"/>
            <a:ext cx="331997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Xml Validation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0D32372-02CD-4920-B452-3DE9887969C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95998" y="2915215"/>
            <a:ext cx="2" cy="46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552C1EA-9B7B-46EF-9E20-2505D3439BDC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6095998" y="4704045"/>
            <a:ext cx="0" cy="46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AC18F2A-1F12-4E8B-85A2-9A4D2AD0D23B}"/>
              </a:ext>
            </a:extLst>
          </p:cNvPr>
          <p:cNvSpPr/>
          <p:nvPr/>
        </p:nvSpPr>
        <p:spPr>
          <a:xfrm>
            <a:off x="4436010" y="5167312"/>
            <a:ext cx="331997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Http/FTP/Storage…</a:t>
            </a:r>
            <a:r>
              <a:rPr lang="en-US" altLang="zh-TW" dirty="0" err="1"/>
              <a:t>etc</a:t>
            </a:r>
            <a:r>
              <a:rPr lang="en-US" altLang="zh-TW" dirty="0"/>
              <a:t> Connector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549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282</Words>
  <Application>Microsoft Office PowerPoint</Application>
  <PresentationFormat>寬螢幕</PresentationFormat>
  <Paragraphs>71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Logic App EAI</vt:lpstr>
      <vt:lpstr>Agenda</vt:lpstr>
      <vt:lpstr>Patterns</vt:lpstr>
      <vt:lpstr>Flows</vt:lpstr>
      <vt:lpstr>Flow 1</vt:lpstr>
      <vt:lpstr>Message Endpoint</vt:lpstr>
      <vt:lpstr>(Receiver)Adapter Flow</vt:lpstr>
      <vt:lpstr>Transaction Flow</vt:lpstr>
      <vt:lpstr>(Sender)Adapter Flow</vt:lpstr>
      <vt:lpstr>Adapter Flow</vt:lpstr>
      <vt:lpstr>Transaction Flow</vt:lpstr>
      <vt:lpstr>Pattern</vt:lpstr>
      <vt:lpstr>Logic Apps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Michael SH Chi</dc:creator>
  <cp:lastModifiedBy>Michael SH Chi</cp:lastModifiedBy>
  <cp:revision>61</cp:revision>
  <dcterms:created xsi:type="dcterms:W3CDTF">2018-06-12T03:07:30Z</dcterms:created>
  <dcterms:modified xsi:type="dcterms:W3CDTF">2018-06-17T06:23:29Z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michi@microsoft.com</vt:lpwstr>
  </property>
  <property fmtid="{D5CDD505-2E9C-101B-9397-08002B2CF9AE}" pid="5" name="MSIP_Label_f42aa342-8706-4288-bd11-ebb85995028c_SetDate">
    <vt:lpwstr>2018-06-12T03:12:14.1208788Z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