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F5786-BEA9-4120-A58A-4EE8E16CD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BFF5AF-C377-4187-9686-59327CE8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E33F7-ECFF-4B17-9C45-74D040C9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DE14F-F4E9-4214-AF54-93DDA2E5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C5111-20E0-44B8-A1B3-F420B1C4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9446A-7A6C-43E5-9923-54B4D699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5B19FF-8A56-4F20-9C80-E90E65A7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0367FD-26F1-4F83-9538-E9F7A488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8082E-C0F2-412A-AC9C-816265C3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0EF6B-CAE6-44C3-BE5F-5636101B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0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4AFAE7-F55B-4DE2-969B-49CF935D0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82ED6-1F9A-4C7F-B116-260AED9D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7152A-AEF2-4D9E-8D8F-A591E2B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8B9E8-9BEF-4B97-B3F9-409884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B37A0-649E-4C26-BD1B-5787C61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1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660E-B116-43D6-ABF4-D7DA772D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5DD45-EB5B-4F29-8685-8348E728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817CE-0249-4821-AFB0-01184D70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219FD-6878-448D-9032-1120BAA9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320A1-B2B2-48B6-BBC3-BB9B239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0041F-45F8-4F04-9222-DCF7744E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7F340-EB9D-4468-AB7A-10E5FA10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1E635-E49E-40BB-BC5E-D9848C78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8B676A-96A6-4EE3-871C-BDC3EC68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A017B-A751-4D2F-87C0-3CFF13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59800-1A60-4FCC-8AA2-61EA216E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0CF26-79A3-422D-A762-4EADE5B5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7A1279-D8BF-4799-9976-7F3C852C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694EF-B84C-4D1F-B460-B2A4B6D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0EE59-0434-48E6-A90E-61C7B07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433BC-9459-47DA-AF30-2CFF4E9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BF5F7-C296-4E79-BF7A-0F4F905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C6DEC-E69F-4898-993B-5B37B41E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738DA-C09B-4566-8E32-909D4C05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D760F0-3A23-4235-9F59-BFE447329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BB68FB-B172-4731-9318-E2917779A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C82863-9F92-4348-BCFA-BFEC59B6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81EC8-2F1F-47FD-A1D5-CF2ED0E6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BCA812-2BDA-4699-B4DC-F7013F5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E3785-9C25-4242-BA5C-141FC704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BF33E6-FA19-45F4-81A8-A18EF1F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11A148-0FFA-4B1D-A080-4D4C3503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81A32-B711-4798-9577-08EADEB9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D12EE4-8AF0-47F5-88F9-688F8431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739D19-AA52-4CA6-835D-FCDC0FE4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FAF64-BCCA-46EC-9696-E3659CC9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0AC36-0149-4A1A-B232-35F6D01A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B283E-BF36-4920-9F6F-7E352D0E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6B2E1-AE75-4E37-AF1E-50A8D508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31DB65-ECD0-4EDE-A741-116B11F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82A0-CCDE-4BA9-9408-F1B53B38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569537-1313-4035-8A15-30A8515C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6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19A1D-18E1-429B-A403-844BC171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C093D4-8A2C-447D-909F-8E87A1276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74A07C-2EBA-469E-8CF8-2EC4E17F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7AC514-AE01-4903-930E-8A29A37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1A996-5A42-403D-99DD-3B53B046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35B868-20C1-4C82-BAB7-4B7C82A1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C3A588-8777-438F-B391-70F5419E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721D0E-543F-4500-8655-11B56320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F8821-C365-4934-8303-93CD9CFC6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A823-5F4A-4045-9E50-39BA17C87DDC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BC8AB-2E43-44E3-A366-A31235B62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61BE7-CBAC-4AFF-AAE6-19687717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D5E3-4244-41F5-8E09-9EEAE4DB5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0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22969E-0215-45EA-86FA-8ABB01D87DFC}"/>
              </a:ext>
            </a:extLst>
          </p:cNvPr>
          <p:cNvSpPr/>
          <p:nvPr/>
        </p:nvSpPr>
        <p:spPr>
          <a:xfrm>
            <a:off x="1205948" y="490330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Trading Partner</a:t>
            </a:r>
          </a:p>
          <a:p>
            <a:pPr algn="ctr"/>
            <a:r>
              <a:rPr lang="en-US" altLang="zh-TW" dirty="0"/>
              <a:t>(Contoso)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EAB53D-9722-48A7-9933-3D4A7FF259CD}"/>
              </a:ext>
            </a:extLst>
          </p:cNvPr>
          <p:cNvSpPr/>
          <p:nvPr/>
        </p:nvSpPr>
        <p:spPr>
          <a:xfrm>
            <a:off x="1205948" y="2720008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Trigger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D46C0B-FE4B-4D57-9019-E06013187525}"/>
              </a:ext>
            </a:extLst>
          </p:cNvPr>
          <p:cNvSpPr/>
          <p:nvPr/>
        </p:nvSpPr>
        <p:spPr>
          <a:xfrm>
            <a:off x="1205946" y="4800599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Validate Xml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1420F86-4D51-4F0C-8A90-AA1830F74E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58279" y="1908313"/>
            <a:ext cx="0" cy="81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894DDB-8AED-4452-9C41-1101A3565C5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458277" y="4137991"/>
            <a:ext cx="2" cy="66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28679C4-BF21-48C5-9D77-4B6EC668075E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710607" y="5493023"/>
            <a:ext cx="569842" cy="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13E9EBF-C380-427E-BE1B-4E0AD968C368}"/>
              </a:ext>
            </a:extLst>
          </p:cNvPr>
          <p:cNvSpPr/>
          <p:nvPr/>
        </p:nvSpPr>
        <p:spPr>
          <a:xfrm>
            <a:off x="4280449" y="478403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Xml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295E08-818F-4773-8F8B-E53D1756C19D}"/>
              </a:ext>
            </a:extLst>
          </p:cNvPr>
          <p:cNvSpPr/>
          <p:nvPr/>
        </p:nvSpPr>
        <p:spPr>
          <a:xfrm>
            <a:off x="4280448" y="274485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Invoke Backend API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FA29ADF-3597-4415-8D1D-9D20B0C0112E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H="1" flipV="1">
            <a:off x="5532779" y="4162834"/>
            <a:ext cx="1" cy="6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51D9CD-4619-466E-8E24-7CC38CC3F415}"/>
              </a:ext>
            </a:extLst>
          </p:cNvPr>
          <p:cNvSpPr/>
          <p:nvPr/>
        </p:nvSpPr>
        <p:spPr>
          <a:xfrm>
            <a:off x="7394712" y="2744851"/>
            <a:ext cx="2504661" cy="14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 Queue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4494DF3-4BCB-43AF-ADC3-6878E59BD5E3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785109" y="3453843"/>
            <a:ext cx="60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C917AA8-B9F4-4B33-9B96-FD7AA4B0706F}"/>
              </a:ext>
            </a:extLst>
          </p:cNvPr>
          <p:cNvSpPr/>
          <p:nvPr/>
        </p:nvSpPr>
        <p:spPr>
          <a:xfrm>
            <a:off x="980662" y="2365512"/>
            <a:ext cx="6188764" cy="420756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5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 SH Chi</dc:creator>
  <cp:lastModifiedBy>Michael SH Chi</cp:lastModifiedBy>
  <cp:revision>1</cp:revision>
  <dcterms:created xsi:type="dcterms:W3CDTF">2018-06-19T06:06:30Z</dcterms:created>
  <dcterms:modified xsi:type="dcterms:W3CDTF">2018-06-19T07:23:35Z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michi@microsoft.com</vt:lpwstr>
  </property>
  <property fmtid="{D5CDD505-2E9C-101B-9397-08002B2CF9AE}" pid="5" name="MSIP_Label_f42aa342-8706-4288-bd11-ebb85995028c_SetDate">
    <vt:lpwstr>2018-06-19T06:07:30.1559400Z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