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FF5786-BEA9-4120-A58A-4EE8E16CD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2BFF5AF-C377-4187-9686-59327CE84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FE33F7-ECFF-4B17-9C45-74D040C9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A823-5F4A-4045-9E50-39BA17C87DDC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7DE14F-F4E9-4214-AF54-93DDA2E55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7C5111-20E0-44B8-A1B3-F420B1C49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D5E3-4244-41F5-8E09-9EEAE4DB5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13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99446A-7A6C-43E5-9923-54B4D6994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45B19FF-8A56-4F20-9C80-E90E65A73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0367FD-26F1-4F83-9538-E9F7A488A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A823-5F4A-4045-9E50-39BA17C87DDC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18082E-C0F2-412A-AC9C-816265C3F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30EF6B-CAE6-44C3-BE5F-5636101BF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D5E3-4244-41F5-8E09-9EEAE4DB5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02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84AFAE7-F55B-4DE2-969B-49CF935D0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1382ED6-1F9A-4C7F-B116-260AED9DC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E7152A-AEF2-4D9E-8D8F-A591E2B3D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A823-5F4A-4045-9E50-39BA17C87DDC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28B9E8-9BEF-4B97-B3F9-409884193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0B37A0-649E-4C26-BD1B-5787C610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D5E3-4244-41F5-8E09-9EEAE4DB5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012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80660E-B116-43D6-ABF4-D7DA772D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C5DD45-EB5B-4F29-8685-8348E7286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1817CE-0249-4821-AFB0-01184D707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A823-5F4A-4045-9E50-39BA17C87DDC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E219FD-6878-448D-9032-1120BAA9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6320A1-B2B2-48B6-BBC3-BB9B2394B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D5E3-4244-41F5-8E09-9EEAE4DB5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44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C0041F-45F8-4F04-9222-DCF7744E9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07F340-EB9D-4468-AB7A-10E5FA10F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D1E635-E49E-40BB-BC5E-D9848C783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A823-5F4A-4045-9E50-39BA17C87DDC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8B676A-96A6-4EE3-871C-BDC3EC68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1A017B-A751-4D2F-87C0-3CFF1307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D5E3-4244-41F5-8E09-9EEAE4DB5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11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A59800-1A60-4FCC-8AA2-61EA216E3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10CF26-79A3-422D-A762-4EADE5B59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D7A1279-D8BF-4799-9976-7F3C852C8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4694EF-B84C-4D1F-B460-B2A4B6D15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A823-5F4A-4045-9E50-39BA17C87DDC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D10EE59-0434-48E6-A90E-61C7B078D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19433BC-9459-47DA-AF30-2CFF4E9E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D5E3-4244-41F5-8E09-9EEAE4DB5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166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4BF5F7-C296-4E79-BF7A-0F4F905F6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DC6DEC-E69F-4898-993B-5B37B41E2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A738DA-C09B-4566-8E32-909D4C053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ED760F0-3A23-4235-9F59-BFE447329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5BB68FB-B172-4731-9318-E2917779A9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AC82863-9F92-4348-BCFA-BFEC59B64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A823-5F4A-4045-9E50-39BA17C87DDC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4B81EC8-2F1F-47FD-A1D5-CF2ED0E6D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BBCA812-2BDA-4699-B4DC-F7013F5F8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D5E3-4244-41F5-8E09-9EEAE4DB5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121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2E3785-9C25-4242-BA5C-141FC7047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BBF33E6-FA19-45F4-81A8-A18EF1F0A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A823-5F4A-4045-9E50-39BA17C87DDC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F11A148-0FFA-4B1D-A080-4D4C35036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8681A32-B711-4798-9577-08EADEB9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D5E3-4244-41F5-8E09-9EEAE4DB5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16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7D12EE4-8AF0-47F5-88F9-688F84312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A823-5F4A-4045-9E50-39BA17C87DDC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9739D19-AA52-4CA6-835D-FCDC0FE4A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6FAF64-BCCA-46EC-9696-E3659CC9F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D5E3-4244-41F5-8E09-9EEAE4DB5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156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A0AC36-0149-4A1A-B232-35F6D01A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9B283E-BF36-4920-9F6F-7E352D0E5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196B2E1-AE75-4E37-AF1E-50A8D5083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31DB65-ECD0-4EDE-A741-116B11FD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A823-5F4A-4045-9E50-39BA17C87DDC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8B82A0-CCDE-4BA9-9408-F1B53B38D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569537-1313-4035-8A15-30A8515CC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D5E3-4244-41F5-8E09-9EEAE4DB5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624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F19A1D-18E1-429B-A403-844BC171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DC093D4-8A2C-447D-909F-8E87A12767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474A07C-2EBA-469E-8CF8-2EC4E17FC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47AC514-AE01-4903-930E-8A29A378C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A823-5F4A-4045-9E50-39BA17C87DDC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21A996-5A42-403D-99DD-3B53B0463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435B868-20C1-4C82-BAB7-4B7C82A1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D5E3-4244-41F5-8E09-9EEAE4DB5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31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BC3A588-8777-438F-B391-70F5419EF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721D0E-543F-4500-8655-11B563204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4F8821-C365-4934-8303-93CD9CFC65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2A823-5F4A-4045-9E50-39BA17C87DDC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BBC8AB-2E43-44E3-A366-A31235B62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761BE7-CBAC-4AFF-AAE6-196877172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CD5E3-4244-41F5-8E09-9EEAE4DB5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602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F396E-FC8E-4497-972D-5E37BD75B6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Receiver Adapter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5A540-AA88-4AAA-9347-1D205CC00D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2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622969E-0215-45EA-86FA-8ABB01D87DFC}"/>
              </a:ext>
            </a:extLst>
          </p:cNvPr>
          <p:cNvSpPr/>
          <p:nvPr/>
        </p:nvSpPr>
        <p:spPr>
          <a:xfrm>
            <a:off x="1205948" y="490330"/>
            <a:ext cx="2504661" cy="1417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Trading Partner</a:t>
            </a:r>
          </a:p>
          <a:p>
            <a:pPr algn="ctr"/>
            <a:r>
              <a:rPr lang="en-US" altLang="zh-TW" dirty="0"/>
              <a:t>(Contoso)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CEAB53D-9722-48A7-9933-3D4A7FF259CD}"/>
              </a:ext>
            </a:extLst>
          </p:cNvPr>
          <p:cNvSpPr/>
          <p:nvPr/>
        </p:nvSpPr>
        <p:spPr>
          <a:xfrm>
            <a:off x="1205948" y="2720008"/>
            <a:ext cx="2504661" cy="1417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HTTP Trigger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4D46C0B-FE4B-4D57-9019-E06013187525}"/>
              </a:ext>
            </a:extLst>
          </p:cNvPr>
          <p:cNvSpPr/>
          <p:nvPr/>
        </p:nvSpPr>
        <p:spPr>
          <a:xfrm>
            <a:off x="1205946" y="4800599"/>
            <a:ext cx="2504661" cy="1417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Validate Xml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1420F86-4D51-4F0C-8A90-AA1830F74EB9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458279" y="1908313"/>
            <a:ext cx="0" cy="811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C894DDB-8AED-4452-9C41-1101A3565C5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458277" y="4137991"/>
            <a:ext cx="2" cy="66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628679C4-BF21-48C5-9D77-4B6EC668075E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3710607" y="5493023"/>
            <a:ext cx="569842" cy="16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213E9EBF-C380-427E-BE1B-4E0AD968C368}"/>
              </a:ext>
            </a:extLst>
          </p:cNvPr>
          <p:cNvSpPr/>
          <p:nvPr/>
        </p:nvSpPr>
        <p:spPr>
          <a:xfrm>
            <a:off x="4280449" y="4784031"/>
            <a:ext cx="2504661" cy="1417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Transform Xml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9295E08-818F-4773-8F8B-E53D1756C19D}"/>
              </a:ext>
            </a:extLst>
          </p:cNvPr>
          <p:cNvSpPr/>
          <p:nvPr/>
        </p:nvSpPr>
        <p:spPr>
          <a:xfrm>
            <a:off x="4280448" y="2744851"/>
            <a:ext cx="2504661" cy="1417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Invoke Backend API</a:t>
            </a:r>
            <a:endParaRPr lang="zh-TW" altLang="en-US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0FA29ADF-3597-4415-8D1D-9D20B0C0112E}"/>
              </a:ext>
            </a:extLst>
          </p:cNvPr>
          <p:cNvCxnSpPr>
            <a:cxnSpLocks/>
            <a:stCxn id="14" idx="0"/>
            <a:endCxn id="18" idx="2"/>
          </p:cNvCxnSpPr>
          <p:nvPr/>
        </p:nvCxnSpPr>
        <p:spPr>
          <a:xfrm flipH="1" flipV="1">
            <a:off x="5532779" y="4162834"/>
            <a:ext cx="1" cy="621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3251D9CD-4619-466E-8E24-7CC38CC3F415}"/>
              </a:ext>
            </a:extLst>
          </p:cNvPr>
          <p:cNvSpPr/>
          <p:nvPr/>
        </p:nvSpPr>
        <p:spPr>
          <a:xfrm>
            <a:off x="7394712" y="2744851"/>
            <a:ext cx="2504661" cy="1417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Service Bus Queue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E4494DF3-4BCB-43AF-ADC3-6878E59BD5E3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6785109" y="3453843"/>
            <a:ext cx="609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CC917AA8-B9F4-4B33-9B96-FD7AA4B0706F}"/>
              </a:ext>
            </a:extLst>
          </p:cNvPr>
          <p:cNvSpPr/>
          <p:nvPr/>
        </p:nvSpPr>
        <p:spPr>
          <a:xfrm>
            <a:off x="980662" y="2365512"/>
            <a:ext cx="6188764" cy="4207566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45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F396E-FC8E-4497-972D-5E37BD75B6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Sender Adapter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5A540-AA88-4AAA-9347-1D205CC00D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5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622969E-0215-45EA-86FA-8ABB01D87DFC}"/>
              </a:ext>
            </a:extLst>
          </p:cNvPr>
          <p:cNvSpPr/>
          <p:nvPr/>
        </p:nvSpPr>
        <p:spPr>
          <a:xfrm>
            <a:off x="1205948" y="490330"/>
            <a:ext cx="2504661" cy="1417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Internal Service Bus Queue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CEAB53D-9722-48A7-9933-3D4A7FF259CD}"/>
              </a:ext>
            </a:extLst>
          </p:cNvPr>
          <p:cNvSpPr/>
          <p:nvPr/>
        </p:nvSpPr>
        <p:spPr>
          <a:xfrm>
            <a:off x="1205948" y="2720008"/>
            <a:ext cx="2504661" cy="1417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Timer Trigger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1420F86-4D51-4F0C-8A90-AA1830F74EB9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458279" y="1908313"/>
            <a:ext cx="0" cy="811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C894DDB-8AED-4452-9C41-1101A3565C5D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 flipH="1">
            <a:off x="2458278" y="4137991"/>
            <a:ext cx="1" cy="646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3251D9CD-4619-466E-8E24-7CC38CC3F415}"/>
              </a:ext>
            </a:extLst>
          </p:cNvPr>
          <p:cNvSpPr/>
          <p:nvPr/>
        </p:nvSpPr>
        <p:spPr>
          <a:xfrm>
            <a:off x="4567651" y="4784031"/>
            <a:ext cx="2504661" cy="1417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Storage Blob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E4494DF3-4BCB-43AF-ADC3-6878E59BD5E3}"/>
              </a:ext>
            </a:extLst>
          </p:cNvPr>
          <p:cNvCxnSpPr>
            <a:cxnSpLocks/>
            <a:stCxn id="16" idx="3"/>
            <a:endCxn id="22" idx="1"/>
          </p:cNvCxnSpPr>
          <p:nvPr/>
        </p:nvCxnSpPr>
        <p:spPr>
          <a:xfrm>
            <a:off x="3710608" y="5493023"/>
            <a:ext cx="857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CC917AA8-B9F4-4B33-9B96-FD7AA4B0706F}"/>
              </a:ext>
            </a:extLst>
          </p:cNvPr>
          <p:cNvSpPr/>
          <p:nvPr/>
        </p:nvSpPr>
        <p:spPr>
          <a:xfrm>
            <a:off x="980662" y="2365512"/>
            <a:ext cx="3086835" cy="4085714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4">
            <a:extLst>
              <a:ext uri="{FF2B5EF4-FFF2-40B4-BE49-F238E27FC236}">
                <a16:creationId xmlns:a16="http://schemas.microsoft.com/office/drawing/2014/main" id="{11C6FD80-D0F6-49FC-84BA-8D17ADBCE5AC}"/>
              </a:ext>
            </a:extLst>
          </p:cNvPr>
          <p:cNvSpPr/>
          <p:nvPr/>
        </p:nvSpPr>
        <p:spPr>
          <a:xfrm>
            <a:off x="1205947" y="4784031"/>
            <a:ext cx="2504661" cy="1417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Split Messages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7691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F396E-FC8E-4497-972D-5E37BD75B6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Business Flow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5A540-AA88-4AAA-9347-1D205CC00D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52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ECDC05-DE32-47F9-862C-9EEF7CD3799A}"/>
              </a:ext>
            </a:extLst>
          </p:cNvPr>
          <p:cNvSpPr/>
          <p:nvPr/>
        </p:nvSpPr>
        <p:spPr>
          <a:xfrm>
            <a:off x="1401170" y="645994"/>
            <a:ext cx="1596788" cy="1228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Bus Queue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DF436D-352E-4ADC-AB12-D7C676D2976E}"/>
              </a:ext>
            </a:extLst>
          </p:cNvPr>
          <p:cNvSpPr/>
          <p:nvPr/>
        </p:nvSpPr>
        <p:spPr>
          <a:xfrm>
            <a:off x="1401170" y="2563505"/>
            <a:ext cx="1596788" cy="1228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 Trigger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52F441-6FE2-47DD-953E-4F711155EEC9}"/>
              </a:ext>
            </a:extLst>
          </p:cNvPr>
          <p:cNvSpPr/>
          <p:nvPr/>
        </p:nvSpPr>
        <p:spPr>
          <a:xfrm>
            <a:off x="1401170" y="4572001"/>
            <a:ext cx="1596788" cy="1228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Invoke Backend 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D63868-ED9E-491E-B5B6-1CAF33835C67}"/>
              </a:ext>
            </a:extLst>
          </p:cNvPr>
          <p:cNvSpPr/>
          <p:nvPr/>
        </p:nvSpPr>
        <p:spPr>
          <a:xfrm>
            <a:off x="4069307" y="4572001"/>
            <a:ext cx="1596788" cy="1228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to Service Bus Queue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0B310D-D512-4F78-B620-CB04E2E5BDAC}"/>
              </a:ext>
            </a:extLst>
          </p:cNvPr>
          <p:cNvSpPr/>
          <p:nvPr/>
        </p:nvSpPr>
        <p:spPr>
          <a:xfrm>
            <a:off x="987188" y="2101755"/>
            <a:ext cx="5472752" cy="4353636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17A927-EDCE-4366-9C5A-FED40B5011D2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199564" y="1874293"/>
            <a:ext cx="0" cy="689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C4D4EE-733F-400F-B727-1A9EC8D9A4B5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199564" y="3791804"/>
            <a:ext cx="0" cy="780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669DFB-84B3-4A9B-9CD4-8E777F024FB3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997958" y="5186151"/>
            <a:ext cx="1071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F559FFC-D44A-404E-B793-6F85D93D66F6}"/>
              </a:ext>
            </a:extLst>
          </p:cNvPr>
          <p:cNvSpPr/>
          <p:nvPr/>
        </p:nvSpPr>
        <p:spPr>
          <a:xfrm>
            <a:off x="4069307" y="2563504"/>
            <a:ext cx="1596788" cy="1228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Handler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0F30F9A-F34A-44EA-9CAC-20F5F7858EB2}"/>
              </a:ext>
            </a:extLst>
          </p:cNvPr>
          <p:cNvCxnSpPr>
            <a:stCxn id="6" idx="3"/>
            <a:endCxn id="15" idx="1"/>
          </p:cNvCxnSpPr>
          <p:nvPr/>
        </p:nvCxnSpPr>
        <p:spPr>
          <a:xfrm flipV="1">
            <a:off x="2997958" y="3177654"/>
            <a:ext cx="1071349" cy="20084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875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F396E-FC8E-4497-972D-5E37BD75B6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Azure AD Protected API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5A540-AA88-4AAA-9347-1D205CC00D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2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4135F5-73BE-457A-9A0E-F017F94E4BC0}"/>
              </a:ext>
            </a:extLst>
          </p:cNvPr>
          <p:cNvSpPr/>
          <p:nvPr/>
        </p:nvSpPr>
        <p:spPr>
          <a:xfrm>
            <a:off x="2433851" y="748350"/>
            <a:ext cx="2038065" cy="1605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70A06C-FDE0-476D-AD4E-899ECD256B49}"/>
              </a:ext>
            </a:extLst>
          </p:cNvPr>
          <p:cNvSpPr/>
          <p:nvPr/>
        </p:nvSpPr>
        <p:spPr>
          <a:xfrm>
            <a:off x="5311253" y="748351"/>
            <a:ext cx="2038065" cy="1605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 API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7A7171B-25B2-4E2D-B3C1-79C59BEB2B19}"/>
              </a:ext>
            </a:extLst>
          </p:cNvPr>
          <p:cNvGrpSpPr/>
          <p:nvPr/>
        </p:nvGrpSpPr>
        <p:grpSpPr>
          <a:xfrm>
            <a:off x="4713027" y="336645"/>
            <a:ext cx="3120788" cy="6475861"/>
            <a:chOff x="4713027" y="336645"/>
            <a:chExt cx="3120788" cy="26314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751403E-7DCF-4730-A295-BD1ABBCF6D47}"/>
                </a:ext>
              </a:extLst>
            </p:cNvPr>
            <p:cNvSpPr/>
            <p:nvPr/>
          </p:nvSpPr>
          <p:spPr>
            <a:xfrm>
              <a:off x="4713027" y="336645"/>
              <a:ext cx="3120788" cy="2429301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D51495D-3B5C-445D-B4C9-9EB26D53C1BB}"/>
                </a:ext>
              </a:extLst>
            </p:cNvPr>
            <p:cNvSpPr txBox="1"/>
            <p:nvPr/>
          </p:nvSpPr>
          <p:spPr>
            <a:xfrm>
              <a:off x="5211170" y="2598795"/>
              <a:ext cx="2038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Azure AD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8A8108-83F5-4E98-BF2F-D2676062B081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471916" y="1551294"/>
            <a:ext cx="8393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2D4CF5B-3538-461B-B02C-5D119D7F589E}"/>
              </a:ext>
            </a:extLst>
          </p:cNvPr>
          <p:cNvSpPr/>
          <p:nvPr/>
        </p:nvSpPr>
        <p:spPr>
          <a:xfrm>
            <a:off x="4872250" y="3828196"/>
            <a:ext cx="1044053" cy="85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AD Frontend App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4950BC-78B0-4870-A44F-CD9166FEC2D4}"/>
              </a:ext>
            </a:extLst>
          </p:cNvPr>
          <p:cNvSpPr/>
          <p:nvPr/>
        </p:nvSpPr>
        <p:spPr>
          <a:xfrm>
            <a:off x="6582770" y="3828195"/>
            <a:ext cx="1044053" cy="85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AD Backend App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026A80-0191-4854-9A2E-464B39706C4D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5916303" y="4256963"/>
            <a:ext cx="6664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9E766406-6E0E-48AC-8E3C-E55C1D69D0BC}"/>
              </a:ext>
            </a:extLst>
          </p:cNvPr>
          <p:cNvSpPr/>
          <p:nvPr/>
        </p:nvSpPr>
        <p:spPr>
          <a:xfrm>
            <a:off x="7870208" y="1428466"/>
            <a:ext cx="1501254" cy="664191"/>
          </a:xfrm>
          <a:prstGeom prst="wedgeRectCallout">
            <a:avLst>
              <a:gd name="adj1" fmla="val -159621"/>
              <a:gd name="adj2" fmla="val 3748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Grant Access</a:t>
            </a:r>
          </a:p>
        </p:txBody>
      </p:sp>
    </p:spTree>
    <p:extLst>
      <p:ext uri="{BB962C8B-B14F-4D97-AF65-F5344CB8AC3E}">
        <p14:creationId xmlns:p14="http://schemas.microsoft.com/office/powerpoint/2010/main" val="1196650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68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Receiver Adapter</vt:lpstr>
      <vt:lpstr>PowerPoint Presentation</vt:lpstr>
      <vt:lpstr>Sender Adapter</vt:lpstr>
      <vt:lpstr>PowerPoint Presentation</vt:lpstr>
      <vt:lpstr>Business Flow</vt:lpstr>
      <vt:lpstr>PowerPoint Presentation</vt:lpstr>
      <vt:lpstr>Azure AD Protected API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Michael SH Chi</dc:creator>
  <cp:lastModifiedBy>Michael SH Chi</cp:lastModifiedBy>
  <cp:revision>15</cp:revision>
  <dcterms:created xsi:type="dcterms:W3CDTF">2018-06-19T06:06:30Z</dcterms:created>
  <dcterms:modified xsi:type="dcterms:W3CDTF">2018-06-20T07:28:05Z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michi@microsoft.com</vt:lpwstr>
  </property>
  <property fmtid="{D5CDD505-2E9C-101B-9397-08002B2CF9AE}" pid="5" name="MSIP_Label_f42aa342-8706-4288-bd11-ebb85995028c_SetDate">
    <vt:lpwstr>2018-06-19T06:07:30.1559400Z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