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9945" y="688340"/>
            <a:ext cx="9891395" cy="4249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01635" y="774700"/>
            <a:ext cx="1649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Host</a:t>
            </a:r>
            <a:endParaRPr lang="en-US" sz="2400"/>
          </a:p>
        </p:txBody>
      </p:sp>
      <p:sp>
        <p:nvSpPr>
          <p:cNvPr id="6" name="Rectangles 5"/>
          <p:cNvSpPr/>
          <p:nvPr/>
        </p:nvSpPr>
        <p:spPr>
          <a:xfrm>
            <a:off x="1250315" y="1731010"/>
            <a:ext cx="2462530" cy="659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250315" y="2390140"/>
            <a:ext cx="2462530" cy="659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250315" y="3049270"/>
            <a:ext cx="2462530" cy="659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250315" y="3708400"/>
            <a:ext cx="2462530" cy="659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377315" y="187642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WEBIDE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377315" y="253555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FileBrowser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2310" y="1876425"/>
            <a:ext cx="454660" cy="422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05" y="2416175"/>
            <a:ext cx="533400" cy="530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377315" y="3194685"/>
            <a:ext cx="55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ttyd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05" y="3141345"/>
            <a:ext cx="474980" cy="47498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1377315" y="3853815"/>
            <a:ext cx="1569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Status Monitor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75" y="3754755"/>
            <a:ext cx="549910" cy="467360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6" idx="1"/>
            <a:endCxn id="8" idx="1"/>
          </p:cNvCxnSpPr>
          <p:nvPr/>
        </p:nvCxnSpPr>
        <p:spPr>
          <a:xfrm rot="10800000" flipV="1">
            <a:off x="1250315" y="2060575"/>
            <a:ext cx="3175" cy="1318260"/>
          </a:xfrm>
          <a:prstGeom prst="bentConnector3">
            <a:avLst>
              <a:gd name="adj1" fmla="val 1842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438785" y="2550160"/>
            <a:ext cx="417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SSH</a:t>
            </a:r>
            <a:endParaRPr lang="en-US" sz="1200"/>
          </a:p>
        </p:txBody>
      </p:sp>
      <p:sp>
        <p:nvSpPr>
          <p:cNvPr id="24" name="Rectangles 23"/>
          <p:cNvSpPr/>
          <p:nvPr/>
        </p:nvSpPr>
        <p:spPr>
          <a:xfrm>
            <a:off x="1431925" y="2254250"/>
            <a:ext cx="1336040" cy="286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705610" y="2228850"/>
            <a:ext cx="789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volumes</a:t>
            </a:r>
            <a:endParaRPr lang="en-US" sz="1400"/>
          </a:p>
        </p:txBody>
      </p:sp>
      <p:grpSp>
        <p:nvGrpSpPr>
          <p:cNvPr id="39" name="Group 38"/>
          <p:cNvGrpSpPr/>
          <p:nvPr/>
        </p:nvGrpSpPr>
        <p:grpSpPr>
          <a:xfrm>
            <a:off x="6811645" y="1814195"/>
            <a:ext cx="1738630" cy="2259965"/>
            <a:chOff x="11544" y="3245"/>
            <a:chExt cx="2738" cy="3559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4" y="3978"/>
              <a:ext cx="2738" cy="2827"/>
              <a:chOff x="12251" y="3445"/>
              <a:chExt cx="2738" cy="28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2253" y="3445"/>
                <a:ext cx="2737" cy="707"/>
                <a:chOff x="12253" y="3445"/>
                <a:chExt cx="2737" cy="707"/>
              </a:xfrm>
            </p:grpSpPr>
            <p:sp>
              <p:nvSpPr>
                <p:cNvPr id="26" name="Rectangles 25"/>
                <p:cNvSpPr/>
                <p:nvPr/>
              </p:nvSpPr>
              <p:spPr>
                <a:xfrm>
                  <a:off x="12253" y="3445"/>
                  <a:ext cx="2737" cy="7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7" name="Text Box 26"/>
                <p:cNvSpPr txBox="1"/>
                <p:nvPr/>
              </p:nvSpPr>
              <p:spPr>
                <a:xfrm>
                  <a:off x="12633" y="3461"/>
                  <a:ext cx="1973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/>
                    <a:t>Ascend 310</a:t>
                  </a:r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2252" y="4152"/>
                <a:ext cx="2737" cy="707"/>
                <a:chOff x="12253" y="3445"/>
                <a:chExt cx="2737" cy="707"/>
              </a:xfrm>
            </p:grpSpPr>
            <p:sp>
              <p:nvSpPr>
                <p:cNvPr id="30" name="Rectangles 29"/>
                <p:cNvSpPr/>
                <p:nvPr/>
              </p:nvSpPr>
              <p:spPr>
                <a:xfrm>
                  <a:off x="12253" y="3445"/>
                  <a:ext cx="2737" cy="7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1" name="Text Box 30"/>
                <p:cNvSpPr txBox="1"/>
                <p:nvPr/>
              </p:nvSpPr>
              <p:spPr>
                <a:xfrm>
                  <a:off x="12636" y="3445"/>
                  <a:ext cx="1973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/>
                    <a:t>Ascend 310</a:t>
                  </a:r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2251" y="5566"/>
                <a:ext cx="2737" cy="707"/>
                <a:chOff x="12253" y="3445"/>
                <a:chExt cx="2737" cy="707"/>
              </a:xfrm>
            </p:grpSpPr>
            <p:sp>
              <p:nvSpPr>
                <p:cNvPr id="33" name="Rectangles 32"/>
                <p:cNvSpPr/>
                <p:nvPr/>
              </p:nvSpPr>
              <p:spPr>
                <a:xfrm>
                  <a:off x="12253" y="3445"/>
                  <a:ext cx="2737" cy="7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4" name="Text Box 33"/>
                <p:cNvSpPr txBox="1"/>
                <p:nvPr/>
              </p:nvSpPr>
              <p:spPr>
                <a:xfrm>
                  <a:off x="12637" y="3445"/>
                  <a:ext cx="1973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/>
                    <a:t>Ascend 310</a:t>
                  </a:r>
                  <a:endParaRPr lang="en-US"/>
                </a:p>
              </p:txBody>
            </p:sp>
          </p:grpSp>
          <p:sp>
            <p:nvSpPr>
              <p:cNvPr id="35" name="Rectangles 34"/>
              <p:cNvSpPr/>
              <p:nvPr/>
            </p:nvSpPr>
            <p:spPr>
              <a:xfrm>
                <a:off x="12253" y="4859"/>
                <a:ext cx="2737" cy="7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13217" y="4859"/>
                <a:ext cx="127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... ...</a:t>
                </a:r>
                <a:endParaRPr lang="en-US"/>
              </a:p>
            </p:txBody>
          </p:sp>
        </p:grpSp>
        <p:sp>
          <p:nvSpPr>
            <p:cNvPr id="38" name="Text Box 37"/>
            <p:cNvSpPr txBox="1"/>
            <p:nvPr/>
          </p:nvSpPr>
          <p:spPr>
            <a:xfrm>
              <a:off x="12100" y="3245"/>
              <a:ext cx="163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Atlas 300</a:t>
              </a:r>
              <a:endParaRPr lang="en-US"/>
            </a:p>
          </p:txBody>
        </p:sp>
      </p:grpSp>
      <p:sp>
        <p:nvSpPr>
          <p:cNvPr id="41" name="Text Box 40"/>
          <p:cNvSpPr txBox="1"/>
          <p:nvPr/>
        </p:nvSpPr>
        <p:spPr>
          <a:xfrm>
            <a:off x="2644775" y="774700"/>
            <a:ext cx="1649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Containers</a:t>
            </a:r>
            <a:endParaRPr lang="en-US" sz="240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290945" y="688340"/>
            <a:ext cx="19050" cy="4277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6737985" y="4366895"/>
            <a:ext cx="260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Compose up/Stack deploy</a:t>
            </a:r>
            <a:endParaRPr lang="en-US"/>
          </a:p>
        </p:txBody>
      </p:sp>
      <p:cxnSp>
        <p:nvCxnSpPr>
          <p:cNvPr id="52" name="Elbow Connector 51"/>
          <p:cNvCxnSpPr/>
          <p:nvPr/>
        </p:nvCxnSpPr>
        <p:spPr>
          <a:xfrm rot="10800000">
            <a:off x="6037580" y="4549775"/>
            <a:ext cx="700405" cy="3175"/>
          </a:xfrm>
          <a:prstGeom prst="bentConnector3">
            <a:avLst>
              <a:gd name="adj1" fmla="val 49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5970905" y="1118870"/>
            <a:ext cx="700405" cy="3175"/>
          </a:xfrm>
          <a:prstGeom prst="bentConnector3">
            <a:avLst>
              <a:gd name="adj1" fmla="val 49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>
            <a:off x="5970905" y="1358900"/>
            <a:ext cx="700405" cy="3175"/>
          </a:xfrm>
          <a:prstGeom prst="bentConnector3">
            <a:avLst>
              <a:gd name="adj1" fmla="val 49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5970905" y="1594485"/>
            <a:ext cx="700405" cy="3175"/>
          </a:xfrm>
          <a:prstGeom prst="bentConnector3">
            <a:avLst>
              <a:gd name="adj1" fmla="val 49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6671310" y="989965"/>
            <a:ext cx="10680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davinci_manager</a:t>
            </a:r>
            <a:endParaRPr lang="en-US" sz="1000"/>
          </a:p>
        </p:txBody>
      </p:sp>
      <p:sp>
        <p:nvSpPr>
          <p:cNvPr id="58" name="Text Box 57"/>
          <p:cNvSpPr txBox="1"/>
          <p:nvPr/>
        </p:nvSpPr>
        <p:spPr>
          <a:xfrm>
            <a:off x="6671310" y="1235075"/>
            <a:ext cx="6083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hisi_hdc</a:t>
            </a:r>
            <a:endParaRPr lang="en-US" sz="1000"/>
          </a:p>
        </p:txBody>
      </p:sp>
      <p:sp>
        <p:nvSpPr>
          <p:cNvPr id="59" name="Text Box 58"/>
          <p:cNvSpPr txBox="1"/>
          <p:nvPr/>
        </p:nvSpPr>
        <p:spPr>
          <a:xfrm>
            <a:off x="6671310" y="1473200"/>
            <a:ext cx="6108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davinci0</a:t>
            </a:r>
            <a:endParaRPr lang="en-US" sz="1000"/>
          </a:p>
        </p:txBody>
      </p:sp>
      <p:sp>
        <p:nvSpPr>
          <p:cNvPr id="60" name="Rectangles 59"/>
          <p:cNvSpPr/>
          <p:nvPr/>
        </p:nvSpPr>
        <p:spPr>
          <a:xfrm>
            <a:off x="8816975" y="2640330"/>
            <a:ext cx="1737995" cy="448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ectangles 60"/>
          <p:cNvSpPr/>
          <p:nvPr/>
        </p:nvSpPr>
        <p:spPr>
          <a:xfrm>
            <a:off x="8817610" y="3089275"/>
            <a:ext cx="1737995" cy="448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8988425" y="2642870"/>
            <a:ext cx="1397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Kunpeng 920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9182735" y="3132455"/>
            <a:ext cx="1007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Kylin v10</a:t>
            </a:r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3697605" y="1922145"/>
            <a:ext cx="325120" cy="2215515"/>
          </a:xfrm>
          <a:prstGeom prst="rightBrace">
            <a:avLst>
              <a:gd name="adj1" fmla="val 8333"/>
              <a:gd name="adj2" fmla="val 491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1" name="Elbow Connector 70"/>
          <p:cNvCxnSpPr>
            <a:stCxn id="43" idx="3"/>
          </p:cNvCxnSpPr>
          <p:nvPr/>
        </p:nvCxnSpPr>
        <p:spPr>
          <a:xfrm>
            <a:off x="6104890" y="3626485"/>
            <a:ext cx="492125" cy="181673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6597015" y="49657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发布</a:t>
            </a:r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090035" y="1936750"/>
            <a:ext cx="2014220" cy="2033270"/>
            <a:chOff x="6441" y="3050"/>
            <a:chExt cx="3172" cy="3202"/>
          </a:xfrm>
        </p:grpSpPr>
        <p:grpSp>
          <p:nvGrpSpPr>
            <p:cNvPr id="13" name="Group 12"/>
            <p:cNvGrpSpPr/>
            <p:nvPr/>
          </p:nvGrpSpPr>
          <p:grpSpPr>
            <a:xfrm>
              <a:off x="6441" y="3050"/>
              <a:ext cx="3172" cy="3202"/>
              <a:chOff x="6335" y="2682"/>
              <a:chExt cx="3172" cy="320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335" y="3764"/>
                <a:ext cx="3172" cy="2120"/>
                <a:chOff x="6004" y="3759"/>
                <a:chExt cx="3172" cy="2120"/>
              </a:xfrm>
            </p:grpSpPr>
            <p:sp>
              <p:nvSpPr>
                <p:cNvPr id="42" name="Rectangles 41"/>
                <p:cNvSpPr/>
                <p:nvPr/>
              </p:nvSpPr>
              <p:spPr>
                <a:xfrm>
                  <a:off x="6004" y="3759"/>
                  <a:ext cx="3173" cy="108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3" name="Rectangles 42"/>
                <p:cNvSpPr/>
                <p:nvPr/>
              </p:nvSpPr>
              <p:spPr>
                <a:xfrm>
                  <a:off x="6004" y="4797"/>
                  <a:ext cx="3173" cy="108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4" name="Text Box 43"/>
                <p:cNvSpPr txBox="1"/>
                <p:nvPr/>
              </p:nvSpPr>
              <p:spPr>
                <a:xfrm>
                  <a:off x="6211" y="4011"/>
                  <a:ext cx="1816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/>
                    <a:t>Main Page</a:t>
                  </a:r>
                  <a:endParaRPr lang="en-US"/>
                </a:p>
              </p:txBody>
            </p:sp>
            <p:sp>
              <p:nvSpPr>
                <p:cNvPr id="45" name="Text Box 44"/>
                <p:cNvSpPr txBox="1"/>
                <p:nvPr/>
              </p:nvSpPr>
              <p:spPr>
                <a:xfrm>
                  <a:off x="6211" y="5031"/>
                  <a:ext cx="1113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/>
                    <a:t>Nginx</a:t>
                  </a:r>
                  <a:endParaRPr lang="en-US"/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03" y="3929"/>
                  <a:ext cx="703" cy="662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12" y="4841"/>
                  <a:ext cx="885" cy="855"/>
                </a:xfrm>
                <a:prstGeom prst="rect">
                  <a:avLst/>
                </a:prstGeom>
              </p:spPr>
            </p:pic>
          </p:grpSp>
          <p:sp>
            <p:nvSpPr>
              <p:cNvPr id="2" name="Rectangles 1"/>
              <p:cNvSpPr/>
              <p:nvPr/>
            </p:nvSpPr>
            <p:spPr>
              <a:xfrm>
                <a:off x="6335" y="2682"/>
                <a:ext cx="3173" cy="1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6542" y="2930"/>
                <a:ext cx="19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/>
                  <a:t>Doc Reader</a:t>
                </a:r>
                <a:endParaRPr lang="en-US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7" y="3118"/>
              <a:ext cx="931" cy="946"/>
            </a:xfrm>
            <a:prstGeom prst="rect">
              <a:avLst/>
            </a:prstGeom>
          </p:spPr>
        </p:pic>
      </p:grpSp>
      <p:cxnSp>
        <p:nvCxnSpPr>
          <p:cNvPr id="21" name="Straight Arrow Connector 20"/>
          <p:cNvCxnSpPr/>
          <p:nvPr/>
        </p:nvCxnSpPr>
        <p:spPr>
          <a:xfrm flipH="1">
            <a:off x="3749675" y="4222115"/>
            <a:ext cx="2988310" cy="29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4489450" y="5443220"/>
            <a:ext cx="3621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b="1"/>
              <a:t>图</a:t>
            </a:r>
            <a:r>
              <a:rPr lang="en-US" altLang="zh-CN" b="1"/>
              <a:t>1 </a:t>
            </a:r>
            <a:r>
              <a:rPr lang="zh-CN"/>
              <a:t>开发者云</a:t>
            </a:r>
            <a:r>
              <a:rPr lang="en-US" altLang="zh-CN"/>
              <a:t>-</a:t>
            </a:r>
            <a:r>
              <a:rPr lang="zh-CN" altLang="en-US"/>
              <a:t>深度学习推理软件栈</a:t>
            </a:r>
            <a:endParaRPr lang="zh-CN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4938395" y="4251325"/>
            <a:ext cx="7486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HiAi/driver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Presentation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wx_ni</cp:lastModifiedBy>
  <cp:revision>78</cp:revision>
  <dcterms:created xsi:type="dcterms:W3CDTF">2020-08-20T02:35:00Z</dcterms:created>
  <dcterms:modified xsi:type="dcterms:W3CDTF">2020-08-21T03:00:46Z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