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Raleway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12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pulse/7-ways-detect-phishing-email-nick-ilacqua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3750" y="1322450"/>
            <a:ext cx="8032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 dirty="0"/>
              <a:t>Familiarize yourself with phishing attacks</a:t>
            </a:r>
            <a:endParaRPr sz="2933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HR &amp; Marketing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" sz="1400" dirty="0"/>
              <a:t>Phishing is a social engineering act where the perpetrator or attacker attempts to deceive individuals into providing sensitive information.</a:t>
            </a:r>
          </a:p>
          <a:p>
            <a:pPr marL="285750" indent="-285750">
              <a:spcAft>
                <a:spcPts val="1200"/>
              </a:spcAft>
            </a:pPr>
            <a:r>
              <a:rPr lang="en" sz="1400" dirty="0"/>
              <a:t>This information may include usernames, passwords, credit card numbers, and other Personal Identifiable Information (PII)</a:t>
            </a:r>
          </a:p>
          <a:p>
            <a:pPr marL="285750" indent="-285750">
              <a:spcAft>
                <a:spcPts val="1200"/>
              </a:spcAft>
            </a:pPr>
            <a:r>
              <a:rPr lang="en" sz="1400" dirty="0"/>
              <a:t>The attacker masquerades as a trustworthy entity or insider in emails, websites, and even text messages.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505D-F493-9B23-7EC9-51314463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features of phishing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2883D-A83D-8D21-1351-19AD53186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918177"/>
            <a:ext cx="7688700" cy="262632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Impersonation: </a:t>
            </a:r>
            <a:br>
              <a:rPr lang="en-US" b="1" dirty="0"/>
            </a:br>
            <a:r>
              <a:rPr lang="en-US" dirty="0"/>
              <a:t>Attackers often pretend to be reputable companies, financial institutions, or even trusted contacts</a:t>
            </a:r>
          </a:p>
          <a:p>
            <a:endParaRPr lang="en-US" dirty="0"/>
          </a:p>
          <a:p>
            <a:r>
              <a:rPr lang="en-US" b="1" dirty="0"/>
              <a:t>Urgency: </a:t>
            </a:r>
            <a:br>
              <a:rPr lang="en-US" b="1" dirty="0"/>
            </a:br>
            <a:r>
              <a:rPr lang="en-US" dirty="0"/>
              <a:t>The body of the message (and sometimes, the email title) often creates a sense of urgency, claiming that an account will be closed or suspended unless a specific action is taken (e.g., clicking a link and adding personal details)</a:t>
            </a:r>
          </a:p>
          <a:p>
            <a:endParaRPr lang="en-US" dirty="0"/>
          </a:p>
          <a:p>
            <a:r>
              <a:rPr lang="en-US" b="1" dirty="0"/>
              <a:t>Links to fraudulent websites: </a:t>
            </a:r>
            <a:br>
              <a:rPr lang="en-US" b="1" dirty="0"/>
            </a:br>
            <a:r>
              <a:rPr lang="en-US" b="1" dirty="0"/>
              <a:t>T</a:t>
            </a:r>
            <a:r>
              <a:rPr lang="en-US" dirty="0"/>
              <a:t>hese emails contain links (sometimes masked in action texts) to harmful or fraudulent websites designed to look legitimate. The sites often capture login credentials.</a:t>
            </a:r>
          </a:p>
          <a:p>
            <a:endParaRPr lang="en-US" dirty="0"/>
          </a:p>
          <a:p>
            <a:r>
              <a:rPr lang="en-US" b="1" dirty="0"/>
              <a:t>Request for Personal information: </a:t>
            </a:r>
            <a:br>
              <a:rPr lang="en-US" b="1" dirty="0"/>
            </a:br>
            <a:r>
              <a:rPr lang="en-US" dirty="0"/>
              <a:t>Victims are asked to enter PII or other sensitive information that can be used for fraudulent activities.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23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530069" y="2809448"/>
            <a:ext cx="4947273" cy="145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>
                <a:highlight>
                  <a:srgbClr val="FFFF00"/>
                </a:highlight>
              </a:rPr>
              <a:t>&lt;think of an effective way to show examples of the tactics used in phishing emails&gt;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 to spot phishing emails</a:t>
            </a:r>
            <a:endParaRPr dirty="0"/>
          </a:p>
        </p:txBody>
      </p:sp>
      <p:pic>
        <p:nvPicPr>
          <p:cNvPr id="1026" name="Picture 2" descr="No alt text provided for this image">
            <a:extLst>
              <a:ext uri="{FF2B5EF4-FFF2-40B4-BE49-F238E27FC236}">
                <a16:creationId xmlns:a16="http://schemas.microsoft.com/office/drawing/2014/main" id="{BC81535B-87B2-5675-1453-4C7A4A06B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44" y="1758301"/>
            <a:ext cx="4841780" cy="330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1E8F6D-87C6-140D-8705-B327E04F8F7A}"/>
              </a:ext>
            </a:extLst>
          </p:cNvPr>
          <p:cNvSpPr txBox="1"/>
          <p:nvPr/>
        </p:nvSpPr>
        <p:spPr>
          <a:xfrm>
            <a:off x="5659928" y="3322243"/>
            <a:ext cx="28738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" panose="020F0502020204030203" pitchFamily="34" charset="0"/>
              </a:rPr>
              <a:t>Image: How to spot phishing emails</a:t>
            </a:r>
          </a:p>
          <a:p>
            <a:r>
              <a:rPr lang="en-US" sz="1100" dirty="0">
                <a:latin typeface="Lato" panose="020F0502020204030203" pitchFamily="34" charset="0"/>
              </a:rPr>
              <a:t>URL: </a:t>
            </a:r>
            <a:r>
              <a:rPr lang="en-US" sz="1100" dirty="0">
                <a:latin typeface="Lato" panose="020F0502020204030203" pitchFamily="34" charset="0"/>
                <a:hlinkClick r:id="rId4"/>
              </a:rPr>
              <a:t>7 Ways to Detect a Phishing Email (linkedin.com)</a:t>
            </a:r>
            <a:endParaRPr lang="en-GB" sz="1100" dirty="0">
              <a:latin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" sz="1400" dirty="0"/>
              <a:t>Do due diligence on the email sender and the message from unsolicited email addresses</a:t>
            </a:r>
          </a:p>
          <a:p>
            <a:pPr marL="285750" indent="-285750">
              <a:spcAft>
                <a:spcPts val="1200"/>
              </a:spcAft>
            </a:pPr>
            <a:r>
              <a:rPr lang="en" sz="1400" dirty="0"/>
              <a:t>Always hover over links to see the actual URL before clicking to ensure it matches a legitimate search</a:t>
            </a:r>
          </a:p>
          <a:p>
            <a:pPr marL="285750" indent="-285750">
              <a:spcAft>
                <a:spcPts val="1200"/>
              </a:spcAft>
            </a:pPr>
            <a:r>
              <a:rPr lang="en" sz="1400" dirty="0"/>
              <a:t>Be skeptical</a:t>
            </a:r>
          </a:p>
          <a:p>
            <a:pPr marL="285750" indent="-285750">
              <a:spcAft>
                <a:spcPts val="1200"/>
              </a:spcAft>
            </a:pPr>
            <a:r>
              <a:rPr lang="en" sz="1400" dirty="0"/>
              <a:t>Report any suspicious email to IT and Management</a:t>
            </a:r>
          </a:p>
          <a:p>
            <a:pPr marL="285750" indent="-285750">
              <a:spcAft>
                <a:spcPts val="1200"/>
              </a:spcAft>
            </a:pPr>
            <a:r>
              <a:rPr lang="en" sz="1400" dirty="0"/>
              <a:t>Regularly take updated training on phishing and other cybersecurity threats on the company’s intranet.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A0A0-9B9A-2DD1-8D9B-12C4E551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27031-A31A-096B-1928-B4D14465E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595959"/>
                </a:solidFill>
                <a:latin typeface="Lato" panose="020F0502020204030203" pitchFamily="34" charset="0"/>
              </a:rPr>
              <a:t>Check the URL of the website.</a:t>
            </a:r>
          </a:p>
          <a:p>
            <a:pPr algn="l"/>
            <a:r>
              <a:rPr lang="en-US" sz="1800" b="0" i="0" u="none" strike="noStrike" baseline="0" dirty="0">
                <a:solidFill>
                  <a:srgbClr val="595959"/>
                </a:solidFill>
                <a:latin typeface="Lato" panose="020F0502020204030203" pitchFamily="34" charset="0"/>
              </a:rPr>
              <a:t>Always be suspicious of any email requesting personal information.</a:t>
            </a:r>
          </a:p>
          <a:p>
            <a:pPr algn="l"/>
            <a:r>
              <a:rPr lang="en-US" sz="1800" b="0" i="0" u="none" strike="noStrike" baseline="0" dirty="0">
                <a:solidFill>
                  <a:srgbClr val="595959"/>
                </a:solidFill>
                <a:latin typeface="Lato" panose="020F0502020204030203" pitchFamily="34" charset="0"/>
              </a:rPr>
              <a:t>Use a password manager to securely store unique passwords for each website.</a:t>
            </a:r>
          </a:p>
          <a:p>
            <a:pPr algn="l"/>
            <a:r>
              <a:rPr lang="en-US" sz="1800" b="0" i="0" u="none" strike="noStrike" baseline="0" dirty="0">
                <a:solidFill>
                  <a:srgbClr val="595959"/>
                </a:solidFill>
                <a:latin typeface="Lato" panose="020F0502020204030203" pitchFamily="34" charset="0"/>
              </a:rPr>
              <a:t>Use a secondary/side channel to double-check when someone requests you to do something</a:t>
            </a:r>
          </a:p>
        </p:txBody>
      </p:sp>
    </p:spTree>
    <p:extLst>
      <p:ext uri="{BB962C8B-B14F-4D97-AF65-F5344CB8AC3E}">
        <p14:creationId xmlns:p14="http://schemas.microsoft.com/office/powerpoint/2010/main" val="46067443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355</Words>
  <Application>Microsoft Office PowerPoint</Application>
  <PresentationFormat>On-screen Show (16:9)</PresentationFormat>
  <Paragraphs>29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Lato</vt:lpstr>
      <vt:lpstr>Arial</vt:lpstr>
      <vt:lpstr>Raleway</vt:lpstr>
      <vt:lpstr>Streamline</vt:lpstr>
      <vt:lpstr>Familiarize yourself with phishing attacks HR &amp; Marketing</vt:lpstr>
      <vt:lpstr>What is phishing?</vt:lpstr>
      <vt:lpstr>Key features of phishing</vt:lpstr>
      <vt:lpstr>Learn to spot phishing emails</vt:lpstr>
      <vt:lpstr>How do we stop getting phished?</vt:lpstr>
      <vt:lpstr>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Babajide Adebiyi</cp:lastModifiedBy>
  <cp:revision>5</cp:revision>
  <dcterms:modified xsi:type="dcterms:W3CDTF">2024-07-03T22:19:00Z</dcterms:modified>
</cp:coreProperties>
</file>