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f9af4b3c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f9af4b3c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24b4e68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24b4e68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24b4e68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24b4e68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24b4e68f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24b4e68f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f9af4b3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f9af4b3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f9af4b3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f9af4b3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b10fac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b10fac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f9af4b3c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f9af4b3c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f9af4b3c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f9af4b3c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Guided Capstone One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Resort Project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Scenarios 2 and 3 lead to the greatest price increases in ticket sales.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These scenarios lead to roughly the same amounts in revenue.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Identification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objective of this project is to develop a pricing model for The Big Mountain Resort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Resort may not be maximising its returns relative to its market </a:t>
            </a:r>
            <a:r>
              <a:rPr lang="en-GB"/>
              <a:t>position</a:t>
            </a:r>
            <a:r>
              <a:rPr lang="en-GB"/>
              <a:t> on </a:t>
            </a:r>
            <a:r>
              <a:rPr lang="en-GB"/>
              <a:t>ticket</a:t>
            </a:r>
            <a:r>
              <a:rPr lang="en-GB"/>
              <a:t>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Ticket prices are invariably related to what patrons value on their visit to the resort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aims to build a model that visitors are willing to pay for </a:t>
            </a:r>
            <a:r>
              <a:rPr lang="en-GB"/>
              <a:t>relative</a:t>
            </a:r>
            <a:r>
              <a:rPr lang="en-GB"/>
              <a:t> to features offered at the resort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Montana, home of the big mountain resort, has 11 other resorts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Although New York has 33 resorts, each one is rather smaller than resorts in Montana; Montana has fewer, but larger ski resorts.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Montana also ranks top 5 in resorts per 100k capita, with only New Hampshire, Wyoming, and Vermont ranking higher.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Skiable Area and resort per 100k capita are an important features to patron that visit the Montana resorts.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Modeling Results and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>
                <a:solidFill>
                  <a:schemeClr val="lt1"/>
                </a:solidFill>
              </a:rPr>
              <a:t>Big Mountain Resort modeled price is </a:t>
            </a:r>
            <a:r>
              <a:rPr lang="en-GB">
                <a:solidFill>
                  <a:schemeClr val="lt1"/>
                </a:solidFill>
              </a:rPr>
              <a:t>about $96</a:t>
            </a:r>
            <a:r>
              <a:rPr lang="en-GB">
                <a:solidFill>
                  <a:schemeClr val="lt1"/>
                </a:solidFill>
              </a:rPr>
              <a:t> while current price charged to patrons is $81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>
                <a:solidFill>
                  <a:schemeClr val="lt1"/>
                </a:solidFill>
              </a:rPr>
              <a:t>Ticket prices of other resorts ranged from $20 to about $180, with Big Mountain resort falling somewhere in the middle.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>
                <a:solidFill>
                  <a:schemeClr val="lt1"/>
                </a:solidFill>
              </a:rPr>
              <a:t>Even with the expected mean absolute error of $10.39, there is still more room for an increase.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>
                <a:solidFill>
                  <a:schemeClr val="lt1"/>
                </a:solidFill>
              </a:rPr>
              <a:t>The models pricing relies on the assumption that other resorts are accurately charging their patrons when controlling for operating costs.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00" y="152400"/>
            <a:ext cx="5872500" cy="4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>
                <a:solidFill>
                  <a:srgbClr val="F2D7EE"/>
                </a:solidFill>
              </a:rPr>
              <a:t>More Results and Analysis</a:t>
            </a:r>
            <a:endParaRPr b="1" sz="3000">
              <a:solidFill>
                <a:srgbClr val="F2D7E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</a:pPr>
            <a:r>
              <a:rPr lang="en-GB" sz="1400">
                <a:solidFill>
                  <a:srgbClr val="F2D7EE"/>
                </a:solidFill>
              </a:rPr>
              <a:t>Big Mountain Resort has skiable area of about 3000, which is one of the largest skiable terrain among other resorts.</a:t>
            </a:r>
            <a:endParaRPr sz="1400">
              <a:solidFill>
                <a:srgbClr val="F2D7E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</a:pPr>
            <a:r>
              <a:rPr lang="en-GB" sz="1400">
                <a:solidFill>
                  <a:srgbClr val="F2D7EE"/>
                </a:solidFill>
              </a:rPr>
              <a:t>Skiable terrain is an important reason patrons are willing to pay more on ticket prices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00" y="152400"/>
            <a:ext cx="5872500" cy="4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1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600">
                <a:solidFill>
                  <a:schemeClr val="lt1"/>
                </a:solidFill>
              </a:rPr>
              <a:t>Closing just one run would not affect ticket prices or revenue.</a:t>
            </a:r>
            <a:endParaRPr sz="1600">
              <a:solidFill>
                <a:schemeClr val="lt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600">
                <a:solidFill>
                  <a:schemeClr val="lt1"/>
                </a:solidFill>
              </a:rPr>
              <a:t>Closing an additional 2 and 3 runs reduces revenue and ticket prices </a:t>
            </a:r>
            <a:endParaRPr sz="1600">
              <a:solidFill>
                <a:schemeClr val="lt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600">
                <a:solidFill>
                  <a:schemeClr val="lt1"/>
                </a:solidFill>
              </a:rPr>
              <a:t>Eliminating 4 runs would be the same as eliminating 5 and 6 runs; shutdowns in either case would result in no further loss in ticket price and revenue.</a:t>
            </a:r>
            <a:endParaRPr sz="1600">
              <a:solidFill>
                <a:schemeClr val="lt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600">
                <a:solidFill>
                  <a:schemeClr val="lt1"/>
                </a:solidFill>
              </a:rPr>
              <a:t>A drop lower than 6 runs leads to a significant drop in ticket prices and revenue.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00" y="152400"/>
            <a:ext cx="5872500" cy="44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2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this scenario, Big Mountain can add one more run, increase the vertical drop by 150 ft, and construct another chair lift.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case allows for an increase in ticket price by about $1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Revenue would amount to $1724638 during the ski season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3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Big Mountain resort can add two more acres of snow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case does not make much difference from the second scenario as it also leads to same revenue and ticket price increases.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4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Big Mountain Resort could increase runs by .2 miles and add 4 more acres of snow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case leads to no change in the ticket prices or revenue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