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13cc99f8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13cc99f8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13cc99f8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13cc99f8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13cc99f8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13cc99f8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13cc99f8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13cc99f8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13cc99f8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13cc99f8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13cc99f8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13cc99f8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13cc99f8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13cc99f8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3cc99f8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3cc99f8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13cc99f8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13cc99f8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13cc99f8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13cc99f8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13cc99f8b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13cc99f8b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3cc99f8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13cc99f8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13cc99f8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13cc99f8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3cc99f8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13cc99f8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13cc99f8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13cc99f8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henriquerezermosqur/formula-one-data-2000-2024/co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294675" y="174125"/>
            <a:ext cx="86529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ANALYSIS ON 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1 RACING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55200" y="3429000"/>
            <a:ext cx="69384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ADETUNJI, Babajide Samuel 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ALT/SOD/023/0525</a:t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" y="304800"/>
            <a:ext cx="8987725" cy="4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87525" y="-85425"/>
            <a:ext cx="395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 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most wins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60725" y="4612775"/>
            <a:ext cx="8880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graph above ,between 2000 - 2024 we can see that Hamilton is GOAT of F1.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" y="539950"/>
            <a:ext cx="9001126" cy="44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187525" y="-85425"/>
            <a:ext cx="499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 point trend(difference between 1 and 2)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0" y="137175"/>
            <a:ext cx="89208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 shows the difference in points between first position and second position over the years.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" y="312250"/>
            <a:ext cx="9001125" cy="4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87525" y="-85425"/>
            <a:ext cx="499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DNF Status (Did not finish status)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93750" y="4385975"/>
            <a:ext cx="89343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helps us understand the status and reasons most drivers don’t finish the races ,also helps the driver and constructor crews know what to look at before going in a race.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304800"/>
            <a:ext cx="8960949" cy="36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87525" y="-85425"/>
            <a:ext cx="499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pitstop time over the years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47350" y="3914475"/>
            <a:ext cx="8893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Pitstop times are very important in racing as races are frequently lost and won because of pit stops and pit crew, as a few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seconds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stop can give the opponent few hundred meters advantage.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average pit stop times over the years and we can see a significant rise as the years go by.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0" y="204200"/>
            <a:ext cx="8974349" cy="34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187525" y="-85425"/>
            <a:ext cx="499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Grids and position</a:t>
            </a:r>
            <a:endParaRPr sz="17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0" y="3640625"/>
            <a:ext cx="89208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Took a sample data from 2020 - 2024 to compare the Grid position(i.e the starting position by drivers determined in the qualifying round) to the final position in the race. To see how grid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positions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affect the final result.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see from the plot that most of the times grid position matters in the race as it give drivers a little advantage.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" y="66975"/>
            <a:ext cx="9014525" cy="499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" y="66975"/>
            <a:ext cx="8960924" cy="5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35275" y="596525"/>
            <a:ext cx="82221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DATABASE OVERVIEW AND METHODOLOGY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35275" y="1204675"/>
            <a:ext cx="8222100" cy="25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❖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The Formula 1 dataset used in this analysis was gotten from kaggle.com, the data was collected from 2000 - 2024.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https://www.kaggle.com/datasets/henriquerezermosqur/formula-one-data-2000-2024/code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53650" y="3723775"/>
            <a:ext cx="80367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Char char="❖"/>
            </a:pPr>
            <a:r>
              <a:rPr lang="en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used for this analysis is PowerBI.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460950" y="-11303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OBJECTIVES OF THE STUDY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36450" y="827500"/>
            <a:ext cx="8577300" cy="4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Identify number of 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circuits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by various countries.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Most top 3 constructor finishes.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Most constructor points.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Drivers Nationality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Drivers points difference 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between first and second.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Drivers most win and most points.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DNF status(Did not finish Status)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08075" y="160800"/>
            <a:ext cx="8512200" cy="29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Nations with the most driver winners.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Average pitstops time.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Most wins,points in qualifying round.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➔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Compare grid with where they finish.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522700" y="0"/>
            <a:ext cx="40986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7063"/>
          <a:stretch/>
        </p:blipFill>
        <p:spPr>
          <a:xfrm>
            <a:off x="80375" y="1013825"/>
            <a:ext cx="9001124" cy="40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375050" y="616150"/>
            <a:ext cx="3281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circuits by country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25" y="302100"/>
            <a:ext cx="4562475" cy="22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87525" y="-85425"/>
            <a:ext cx="395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constructor wins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906600"/>
            <a:ext cx="4482101" cy="2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87525" y="2538125"/>
            <a:ext cx="395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constructor points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500" y="2906600"/>
            <a:ext cx="4280901" cy="21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4737500" y="2538125"/>
            <a:ext cx="395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Driver points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5600" y="390113"/>
            <a:ext cx="4204701" cy="21998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4775600" y="0"/>
            <a:ext cx="395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wins by drivers in qualifying round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-22819" t="0"/>
          <a:stretch/>
        </p:blipFill>
        <p:spPr>
          <a:xfrm>
            <a:off x="93750" y="599475"/>
            <a:ext cx="4902400" cy="2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175" y="285450"/>
            <a:ext cx="4902400" cy="34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187525" y="183350"/>
            <a:ext cx="38979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constructor wins in qualifying round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322575" y="-65350"/>
            <a:ext cx="4996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Nations with most driver win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7925" y="3062300"/>
            <a:ext cx="3870900" cy="1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shows the top 5 constructors with the most wins in qualifying stages.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246375" y="3646575"/>
            <a:ext cx="47499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shows the nations with most driver wins in the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between 2000 - 2004.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5" y="267900"/>
            <a:ext cx="9014525" cy="47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187525" y="-85425"/>
            <a:ext cx="395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top 3 wins by constructor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5" y="286325"/>
            <a:ext cx="8940699" cy="47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87525" y="-85425"/>
            <a:ext cx="395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 with m</a:t>
            </a:r>
            <a:r>
              <a:rPr lang="en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 driver</a:t>
            </a:r>
            <a:endParaRPr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