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7"/>
    <a:srgbClr val="FDF1E9"/>
    <a:srgbClr val="EFF5FB"/>
    <a:srgbClr val="EAF2FA"/>
    <a:srgbClr val="FCEBE0"/>
    <a:srgbClr val="F9D5BD"/>
    <a:srgbClr val="F3F7FB"/>
    <a:srgbClr val="FCFDFE"/>
    <a:srgbClr val="EA711E"/>
    <a:srgbClr val="EB7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3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69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2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61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67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4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7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16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82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4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54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C607-E415-4F8B-B9E0-BF914CD3690E}" type="datetimeFigureOut">
              <a:rPr lang="ru-RU" smtClean="0"/>
              <a:t>22.10.2021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493A-D03B-42EE-85C3-167A29F80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7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608" y="2860530"/>
            <a:ext cx="9747659" cy="1571804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b="1" dirty="0" smtClean="0">
                <a:solidFill>
                  <a:srgbClr val="002060"/>
                </a:solidFill>
                <a:latin typeface="+mn-lt"/>
              </a:rPr>
              <a:t>Проектирование автоматизированной системы управления дорожным движением</a:t>
            </a:r>
            <a:endParaRPr lang="ru-RU" sz="4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7350" y="5803900"/>
            <a:ext cx="6927850" cy="825500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800" b="1" dirty="0" smtClean="0">
                <a:solidFill>
                  <a:srgbClr val="002060"/>
                </a:solidFill>
              </a:rPr>
              <a:t>Хакатон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>
                <a:solidFill>
                  <a:srgbClr val="1038FF"/>
                </a:solidFill>
              </a:rPr>
              <a:t>Транспорт и логистика</a:t>
            </a:r>
            <a:endParaRPr lang="ru-RU" sz="2800" dirty="0">
              <a:solidFill>
                <a:srgbClr val="1038FF"/>
              </a:solidFill>
            </a:endParaRPr>
          </a:p>
        </p:txBody>
      </p:sp>
      <p:sp>
        <p:nvSpPr>
          <p:cNvPr id="9" name="AutoShape 4" descr="Цифровой прорыв — акселератор"/>
          <p:cNvSpPr>
            <a:spLocks noChangeAspect="1" noChangeArrowheads="1"/>
          </p:cNvSpPr>
          <p:nvPr/>
        </p:nvSpPr>
        <p:spPr bwMode="auto">
          <a:xfrm>
            <a:off x="6164489" y="21964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843411" y="90724"/>
            <a:ext cx="43257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dirty="0" smtClean="0">
                <a:solidFill>
                  <a:srgbClr val="002060"/>
                </a:solidFill>
              </a:rPr>
              <a:t>Члены команды «Хиккатон»</a:t>
            </a:r>
            <a:endParaRPr lang="ru-RU" sz="26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7000" y="562295"/>
            <a:ext cx="3152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rgbClr val="1038FF"/>
                </a:solidFill>
              </a:rPr>
              <a:t>Курочкин Дмитрий</a:t>
            </a:r>
            <a:br>
              <a:rPr lang="ru-RU" sz="2400" dirty="0" smtClean="0">
                <a:solidFill>
                  <a:srgbClr val="1038FF"/>
                </a:solidFill>
              </a:rPr>
            </a:br>
            <a:r>
              <a:rPr lang="ru-RU" sz="2400" dirty="0" smtClean="0">
                <a:solidFill>
                  <a:srgbClr val="1038FF"/>
                </a:solidFill>
              </a:rPr>
              <a:t>Бровкин Артем</a:t>
            </a:r>
            <a:br>
              <a:rPr lang="ru-RU" sz="2400" dirty="0" smtClean="0">
                <a:solidFill>
                  <a:srgbClr val="1038FF"/>
                </a:solidFill>
              </a:rPr>
            </a:br>
            <a:r>
              <a:rPr lang="ru-RU" sz="2400" dirty="0" smtClean="0">
                <a:solidFill>
                  <a:srgbClr val="1038FF"/>
                </a:solidFill>
              </a:rPr>
              <a:t>Мнавер Анас</a:t>
            </a:r>
            <a:br>
              <a:rPr lang="ru-RU" sz="2400" dirty="0" smtClean="0">
                <a:solidFill>
                  <a:srgbClr val="1038FF"/>
                </a:solidFill>
              </a:rPr>
            </a:br>
            <a:r>
              <a:rPr lang="ru-RU" sz="2400" dirty="0" smtClean="0">
                <a:solidFill>
                  <a:srgbClr val="1038FF"/>
                </a:solidFill>
              </a:rPr>
              <a:t>Мельников Илья</a:t>
            </a:r>
            <a:br>
              <a:rPr lang="ru-RU" sz="2400" dirty="0" smtClean="0">
                <a:solidFill>
                  <a:srgbClr val="1038FF"/>
                </a:solidFill>
              </a:rPr>
            </a:br>
            <a:r>
              <a:rPr lang="ru-RU" sz="2400" dirty="0" smtClean="0">
                <a:solidFill>
                  <a:srgbClr val="1038FF"/>
                </a:solidFill>
              </a:rPr>
              <a:t>Лашко Григорий</a:t>
            </a:r>
            <a:endParaRPr lang="ru-RU" sz="2400" dirty="0">
              <a:solidFill>
                <a:srgbClr val="1038FF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43716"/>
            <a:ext cx="2462775" cy="138794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975" y="5217382"/>
            <a:ext cx="2421865" cy="164061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279" y="-509270"/>
            <a:ext cx="8741041" cy="49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34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99" y="321663"/>
            <a:ext cx="1462702" cy="67294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chemeClr val="accent2">
                    <a:lumMod val="75000"/>
                  </a:schemeClr>
                </a:solidFill>
              </a:rPr>
              <a:t>Кейс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100" y="2333662"/>
            <a:ext cx="2303129" cy="666212"/>
          </a:xfrm>
          <a:prstGeom prst="rect">
            <a:avLst/>
          </a:prstGeom>
          <a:gradFill>
            <a:gsLst>
              <a:gs pos="0">
                <a:srgbClr val="EFF5FB"/>
              </a:gs>
              <a:gs pos="100000">
                <a:srgbClr val="FDF0E7"/>
              </a:gs>
            </a:gsLst>
            <a:lin ang="4200000" scaled="0"/>
          </a:gra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2060"/>
                </a:solidFill>
              </a:rPr>
              <a:t>Проблема</a:t>
            </a:r>
            <a:endParaRPr lang="ru-RU" sz="3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9229" y="321663"/>
            <a:ext cx="89354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Проектирование автоматизированной системы управления дорожным движением для Центра организации дорожного движения Правительства Москвы</a:t>
            </a:r>
            <a:endParaRPr lang="ru-RU" sz="26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8212" y="2333662"/>
            <a:ext cx="89354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dirty="0" smtClean="0">
                <a:solidFill>
                  <a:srgbClr val="002060"/>
                </a:solidFill>
                <a:latin typeface="+mj-lt"/>
              </a:rPr>
              <a:t>Комплексное развитие транспортной сферы в городе приводит к необходимости модернизации существующих алгоритмов управления транспортными потоками</a:t>
            </a:r>
            <a:endParaRPr lang="ru-RU" sz="26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333662"/>
            <a:ext cx="68580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4" y="335256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7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4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задача...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00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0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430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53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Проектирование автоматизированной системы управления дорожным движением</vt:lpstr>
      <vt:lpstr>Кейс</vt:lpstr>
      <vt:lpstr>1 задача</vt:lpstr>
      <vt:lpstr>2 задача</vt:lpstr>
      <vt:lpstr>3 задача...</vt:lpstr>
      <vt:lpstr>Демонстрация</vt:lpstr>
      <vt:lpstr>Итоги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Godofredo</dc:creator>
  <cp:lastModifiedBy>Godofredo</cp:lastModifiedBy>
  <cp:revision>15</cp:revision>
  <dcterms:created xsi:type="dcterms:W3CDTF">2021-10-22T19:35:39Z</dcterms:created>
  <dcterms:modified xsi:type="dcterms:W3CDTF">2021-10-22T22:08:31Z</dcterms:modified>
</cp:coreProperties>
</file>