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5E64C-8950-4FD6-8536-40F2EB15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58ACE8-2F98-4FA8-99F8-2A727F2B0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F4FBB7-FCD8-44AA-9A06-00F54D69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A0D9-084C-4B9E-BB2B-9835012DD3EF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E7F77-EDE7-4B38-A5DD-CA01C01A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9F6AB0-F116-4C80-8BAF-D0E9C6D7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A8F-E432-43FE-BEDE-FCC88528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12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9E25-7573-4C4D-8BAE-3D976171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6EB21-74B2-4931-B0E4-2B748DD20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9EA303-6924-47B0-A9E7-33C5BD83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A0D9-084C-4B9E-BB2B-9835012DD3EF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E4F54-5E3B-4D1C-8BCB-A4275152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41C07-83A0-4C6D-8D19-A3B06262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A8F-E432-43FE-BEDE-FCC88528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0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939108-C663-4008-9EC3-1ADFAC7C5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28FBEF-9E88-476B-9253-E870326F3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AF891-280E-4D49-A4E2-22125649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A0D9-084C-4B9E-BB2B-9835012DD3EF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BA8846-86BE-47A6-9049-472E38F7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C4400-F092-4209-8651-8E060366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A8F-E432-43FE-BEDE-FCC88528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8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FBFCD-8AE3-4B8D-BE8E-BC2FC674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BBC3D-6C07-436F-911C-C7943D5D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FAD361-7DAF-496B-A45B-84D36098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A0D9-084C-4B9E-BB2B-9835012DD3EF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37054-8DD1-4662-A07A-B1E0AE32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96DD2-2BA8-4E0D-92A4-63AA01CD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A8F-E432-43FE-BEDE-FCC88528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01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6277-88CB-4C40-9822-BD52642B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D0D99-0622-4268-9DB9-D79EE192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3602A-D94E-4110-9A60-053BB174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A0D9-084C-4B9E-BB2B-9835012DD3EF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6927B-CD6A-4C0F-AE3A-8D67FC3D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AB67A-6276-4EED-8E27-4310ED1F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A8F-E432-43FE-BEDE-FCC88528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9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114E0-394D-4864-84E0-06D6B094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B680D-64AD-4DCF-81F8-0D6119C32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72FAD6-EBB0-417C-BD8E-6461E1C74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0D75D-5A53-4E7E-ABC0-C1C4C2AD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A0D9-084C-4B9E-BB2B-9835012DD3EF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AD0D10-4970-472D-90FF-F24DB84D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DBA67-44F3-4236-92D4-FF742FA2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A8F-E432-43FE-BEDE-FCC88528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7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AFB3B-B7B7-4F13-8321-97B772EE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291756-9126-4703-937E-318902772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AC4477-5B70-4511-B06F-B34376DCA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D3C525-93C2-49E6-990D-AB5618AAE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93DF43-B962-4446-8C62-5D089BEDC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E8AD3A-1C10-4D37-B47D-153D66D8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A0D9-084C-4B9E-BB2B-9835012DD3EF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E1E2DA-40EE-4C8A-B6F6-0619A9F4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0EDB8C-5760-4E4E-BDED-7CCA4BBB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A8F-E432-43FE-BEDE-FCC88528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6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C002F-CF2D-4290-B4AA-8CED8EE7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006AEB-630A-4769-A930-3F4E736A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A0D9-084C-4B9E-BB2B-9835012DD3EF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BD9686-06ED-44E9-B36D-8BA2EDB7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BA8E54-BE49-4185-8378-D84E5830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A8F-E432-43FE-BEDE-FCC88528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1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216D66-0508-4E81-A68A-C48AF131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A0D9-084C-4B9E-BB2B-9835012DD3EF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6D0067-1D38-4C0A-B1A2-9A165B9C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E3C0DD-DF9F-48D8-BA02-49997CCB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A8F-E432-43FE-BEDE-FCC88528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6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47FE4-6B4A-4F09-A519-4A1911A1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B2126-C467-49AF-B233-6A6DBA4DA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11A8D2-B85B-4A04-A6EA-724FDD87B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F93DD6-1B51-4908-804D-8287961B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A0D9-084C-4B9E-BB2B-9835012DD3EF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9E0BB6-E7FD-4603-A551-8B7CD9DB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AF873-3F32-4C59-9E6A-B69977B8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A8F-E432-43FE-BEDE-FCC88528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7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D1781-ABAA-4496-A9EE-1D3B269B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515D4C-487A-43E4-A4C5-B042B3858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FBD3A-4FA4-4E17-9AE3-9F554FAE2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390A05-4FB6-4EE5-9194-22F372D6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CA0D9-084C-4B9E-BB2B-9835012DD3EF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0D638D-4723-46B7-82B6-6457AAA1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858639-0612-4DEF-BAB0-25AC786A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70A8F-E432-43FE-BEDE-FCC88528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9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1DF0B0-1484-48C6-A0A1-BDB91B35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84C761-94C6-47B8-B0E0-28D13F0DC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3795F-EC43-4132-AAE0-7EA2B7924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CA0D9-084C-4B9E-BB2B-9835012DD3EF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702562-0D9D-44F4-85AE-9DD2B3B26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E15D8-CF4A-4B4B-8D6B-AFD2957BE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70A8F-E432-43FE-BEDE-FCC88528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23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AAECB779-1748-4F31-91DA-59FF60BA72D0}"/>
              </a:ext>
            </a:extLst>
          </p:cNvPr>
          <p:cNvSpPr/>
          <p:nvPr/>
        </p:nvSpPr>
        <p:spPr>
          <a:xfrm>
            <a:off x="3361208" y="3170445"/>
            <a:ext cx="6022428" cy="2208297"/>
          </a:xfrm>
          <a:prstGeom prst="wedgeRoundRectCallout">
            <a:avLst>
              <a:gd name="adj1" fmla="val 49424"/>
              <a:gd name="adj2" fmla="val 2262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D05F8E-23B2-48B3-B79D-0C0A7069E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1" t="17556" r="21875" b="14978"/>
          <a:stretch/>
        </p:blipFill>
        <p:spPr>
          <a:xfrm>
            <a:off x="7114880" y="3170445"/>
            <a:ext cx="1802098" cy="1150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9CB6C6F-C964-4942-9648-EE0771C866ED}"/>
              </a:ext>
            </a:extLst>
          </p:cNvPr>
          <p:cNvSpPr txBox="1"/>
          <p:nvPr/>
        </p:nvSpPr>
        <p:spPr>
          <a:xfrm>
            <a:off x="3408447" y="3170445"/>
            <a:ext cx="6208518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5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Question: </a:t>
            </a:r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direction does the road sign point for the </a:t>
            </a: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</a:t>
            </a:r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zh-CN" sz="105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Type: </a:t>
            </a:r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OCR Content</a:t>
            </a:r>
          </a:p>
          <a:p>
            <a:pPr>
              <a:lnSpc>
                <a:spcPct val="120000"/>
              </a:lnSpc>
            </a:pPr>
            <a:r>
              <a:rPr lang="en-US" altLang="zh-CN" sz="105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Label: </a:t>
            </a:r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False</a:t>
            </a:r>
          </a:p>
          <a:p>
            <a:pPr>
              <a:lnSpc>
                <a:spcPct val="120000"/>
              </a:lnSpc>
            </a:pPr>
            <a:r>
              <a:rPr lang="en-US" altLang="zh-CN" sz="105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Premise: </a:t>
            </a:r>
            <a:r>
              <a:rPr lang="en-US" altLang="zh-CN" sz="105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</a:t>
            </a:r>
          </a:p>
          <a:p>
            <a:pPr>
              <a:lnSpc>
                <a:spcPct val="120000"/>
              </a:lnSpc>
            </a:pPr>
            <a:endParaRPr lang="en-US" altLang="zh-CN" sz="105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05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Answer</a:t>
            </a:r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&lt;think&gt;The image shows a road scene with various signs. A prominent sign indicates “</a:t>
            </a:r>
            <a:r>
              <a:rPr lang="en-US" altLang="zh-CN" sz="105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</a:t>
            </a:r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 directing traffic.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question mentions “</a:t>
            </a: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 which is incorrect. </a:t>
            </a:r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Analyzing the actual text on the sign confirms it reads “</a:t>
            </a:r>
            <a:r>
              <a:rPr lang="en-US" altLang="zh-CN" sz="105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</a:t>
            </a:r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”. The discrepancy lies in the road number mentioned in the question.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Since the question's premise is wrong, I should focus on correcting the text rather than answering the question as posed</a:t>
            </a:r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.&lt;/think&gt;</a:t>
            </a:r>
          </a:p>
          <a:p>
            <a:pPr>
              <a:lnSpc>
                <a:spcPct val="120000"/>
              </a:lnSpc>
            </a:pPr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&lt;answer&gt;The sign does not show </a:t>
            </a:r>
            <a:r>
              <a:rPr lang="en-US" altLang="zh-CN" sz="105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</a:t>
            </a:r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It shows </a:t>
            </a:r>
            <a:r>
              <a:rPr lang="en-US" altLang="zh-CN" sz="105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</a:t>
            </a:r>
            <a:r>
              <a: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.&lt;/answer&gt;</a:t>
            </a:r>
            <a:endParaRPr lang="zh-CN" altLang="en-US" sz="105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4" descr="的图片">
            <a:extLst>
              <a:ext uri="{FF2B5EF4-FFF2-40B4-BE49-F238E27FC236}">
                <a16:creationId xmlns:a16="http://schemas.microsoft.com/office/drawing/2014/main" id="{84538003-7DEE-4962-98E1-9E82FF8138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7269" y="2206487"/>
            <a:ext cx="4561398" cy="23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92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123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积栋</dc:creator>
  <cp:lastModifiedBy>李 积栋</cp:lastModifiedBy>
  <cp:revision>2</cp:revision>
  <dcterms:created xsi:type="dcterms:W3CDTF">2025-09-18T08:09:34Z</dcterms:created>
  <dcterms:modified xsi:type="dcterms:W3CDTF">2025-09-18T09:44:08Z</dcterms:modified>
</cp:coreProperties>
</file>