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92" autoAdjust="0"/>
  </p:normalViewPr>
  <p:slideViewPr>
    <p:cSldViewPr snapToGrid="0">
      <p:cViewPr>
        <p:scale>
          <a:sx n="125" d="100"/>
          <a:sy n="125" d="100"/>
        </p:scale>
        <p:origin x="89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553BB-D4BC-4C7C-9A40-2E4A3A589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418AC0-219E-4BFC-B683-E787C07DC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ED28E-3B32-44CD-8E52-C19D4AC7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0CF46-F7B9-4A70-A6E0-034FCCDF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ED27C-EF56-40D8-A00C-11BCB399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33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B9D5E-99F1-4A4E-8094-470144A3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D1D280-11D5-4AA3-B5DA-8FC662943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ADD0C0-0838-49C9-AC56-03B1164F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DCD990-63EC-4469-83BA-44B0FE7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FC987-2A56-4FC4-AA0C-AB1366A1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39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5B523B-709D-428E-A07E-27F9FE24F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BB79E-415C-4766-B065-4F12D81B0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8F148B-2BA1-44EF-BE0B-7D511F6B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CA4C7-19C5-4D34-AA1C-AC9D421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DE668-736B-439E-8A57-0846F627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80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5A99A-11E5-4163-9672-1A97CAF7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4949A-FCB0-4751-A44F-064DEA9A0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5328B-0C7D-4A6C-B8C9-E144A520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C3607-C30A-4187-883C-A089D90D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E897B-3850-47AA-910B-0C2953B0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93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F9EC-7FDE-4BEB-BF65-C3F22BD1C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151D8C-04B4-4B99-8B97-D16E25FBB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C045D-4A88-4A38-918B-A1BBA888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CE808-E222-4B12-B865-5AB4FD89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9BFB8-D352-4FDF-B2E8-A3480DA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8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F5C21-54CC-44F0-B258-A06D0B0B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FF44E-4F36-4333-915A-125E0263A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D53111-98DF-46F4-B353-00B68E7B6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36100-3BC7-4E1B-BC97-6E124CFF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AA154-7CA6-4BE7-A019-6B56424F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7D0B79-DE6B-46A1-A879-81AB84F9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61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CDC49-70E9-482A-92CA-26175873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62529-1BD8-4C96-BC79-C5249D9C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93F20-680C-42CB-B001-90746DF40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710A3F-843F-4B0C-9F8E-4827FE7D4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8954C-F05E-426D-BD9A-B204F4DDD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B56905-A388-4A1D-9D0E-0AF7BA3A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C4E0A6-90F9-4673-8842-4E652DB1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D0B299-1574-48E2-9DD2-1BD0A94F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6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A78D4-5AC8-4C7E-84FF-D9109B54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C58F04-35B2-4639-96BE-3ABF3E34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AE6CF3-9ADD-4E54-9F6F-FD418040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430A3E-F4E5-4194-9FAE-D683D352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0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2DAEF3-595A-4567-86A1-4DD487F5E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477E85-D74F-49DF-B780-5ACB33B9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AAD2FF-F6CF-4535-A27C-3749B95B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99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F0D7F-A347-4705-9FB1-8F1A60C0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8C119-6FAB-456C-A3A3-5A1B5336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99D48A-D11A-4CAC-9D4A-99FDFC63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113C2-04B8-4599-B526-886AD4D1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1C3747-6292-4BDC-B353-E5297A5C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2B759-CFC8-4F18-97CF-33818708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27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DFD2D-E190-42DB-B3CB-6E3182C3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DC03DF-6364-4969-BC01-747143DCB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B60161-8489-4A63-8C69-02EF301E5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0ED14-325A-481B-AE29-D9413DEC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522D67-1A5A-4EF2-95EA-B75A07CD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088EC0-C1B1-4CE7-8E29-3AD994B7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90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5E9CAC-7CCC-41FC-99F5-0A0CC46E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A0D63C-DBF8-4DCE-BC9D-8F30759F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23FF0-7853-4E43-9521-D4EE5CCFA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58206-D0E2-4CA3-8EF3-81250E5F5B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EDBE13-659F-4906-B2BD-BF40BBCBD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6D96E1-9F9B-46BE-A8A5-F4F969D16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23E7-65D1-4B89-9B3B-16600F80E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6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D286451-0E54-45B2-BB38-87657B800741}"/>
              </a:ext>
            </a:extLst>
          </p:cNvPr>
          <p:cNvSpPr/>
          <p:nvPr/>
        </p:nvSpPr>
        <p:spPr>
          <a:xfrm>
            <a:off x="128446" y="1103376"/>
            <a:ext cx="1481328" cy="201168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0863B7-E4F9-473C-837A-E4486114E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135" y="1704559"/>
            <a:ext cx="1109896" cy="1384420"/>
          </a:xfrm>
          <a:prstGeom prst="rect">
            <a:avLst/>
          </a:prstGeom>
          <a:effectLst>
            <a:softEdge rad="38100"/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A4F23A3B-6E57-485A-9AD3-B1629CCCBD74}"/>
              </a:ext>
            </a:extLst>
          </p:cNvPr>
          <p:cNvGrpSpPr/>
          <p:nvPr/>
        </p:nvGrpSpPr>
        <p:grpSpPr>
          <a:xfrm>
            <a:off x="274620" y="1289224"/>
            <a:ext cx="1219201" cy="381444"/>
            <a:chOff x="800276" y="1940116"/>
            <a:chExt cx="1396057" cy="37890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5D8AF22-3660-4C7E-8D7D-38E582AF6446}"/>
                </a:ext>
              </a:extLst>
            </p:cNvPr>
            <p:cNvSpPr/>
            <p:nvPr/>
          </p:nvSpPr>
          <p:spPr>
            <a:xfrm>
              <a:off x="800276" y="1940116"/>
              <a:ext cx="571324" cy="3789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</a:t>
              </a:r>
              <a:endParaRPr lang="en-US" altLang="zh-CN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FBA7EA-2577-4643-A67B-CA7A3C737E32}"/>
                </a:ext>
              </a:extLst>
            </p:cNvPr>
            <p:cNvSpPr/>
            <p:nvPr/>
          </p:nvSpPr>
          <p:spPr>
            <a:xfrm>
              <a:off x="1277999" y="1940116"/>
              <a:ext cx="357761" cy="3789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6E7E928-F9AF-4F0F-8105-D2E2F8C25258}"/>
                </a:ext>
              </a:extLst>
            </p:cNvPr>
            <p:cNvSpPr/>
            <p:nvPr/>
          </p:nvSpPr>
          <p:spPr>
            <a:xfrm>
              <a:off x="1277999" y="1940116"/>
              <a:ext cx="918334" cy="3789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 Meaning</a:t>
              </a:r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F43CA7-A96A-4C53-BBCC-F489EA582425}"/>
              </a:ext>
            </a:extLst>
          </p:cNvPr>
          <p:cNvSpPr/>
          <p:nvPr/>
        </p:nvSpPr>
        <p:spPr>
          <a:xfrm>
            <a:off x="1866416" y="2318754"/>
            <a:ext cx="1826469" cy="437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out a 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symbol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image or output NO.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48DDB09-F0F7-4B37-B364-94B2D1E6849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09774" y="1851957"/>
            <a:ext cx="720014" cy="0"/>
          </a:xfrm>
          <a:prstGeom prst="straightConnector1">
            <a:avLst/>
          </a:prstGeom>
          <a:ln w="38100">
            <a:solidFill>
              <a:srgbClr val="4874C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07DFE80-2038-44FA-8D7F-3ADC83408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788" y="1479946"/>
            <a:ext cx="801997" cy="74402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8624CCD-D943-4E42-B482-90023F68064A}"/>
              </a:ext>
            </a:extLst>
          </p:cNvPr>
          <p:cNvSpPr txBox="1"/>
          <p:nvPr/>
        </p:nvSpPr>
        <p:spPr>
          <a:xfrm>
            <a:off x="2384601" y="1199100"/>
            <a:ext cx="69236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25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MLLM</a:t>
            </a:r>
            <a:endParaRPr lang="zh-CN" altLang="en-US" sz="1225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152B663-286E-4EEA-ABFB-B65584E75B9B}"/>
              </a:ext>
            </a:extLst>
          </p:cNvPr>
          <p:cNvCxnSpPr>
            <a:cxnSpLocks/>
          </p:cNvCxnSpPr>
          <p:nvPr/>
        </p:nvCxnSpPr>
        <p:spPr>
          <a:xfrm>
            <a:off x="3159057" y="1861390"/>
            <a:ext cx="369003" cy="0"/>
          </a:xfrm>
          <a:prstGeom prst="straightConnector1">
            <a:avLst/>
          </a:prstGeom>
          <a:ln w="38100">
            <a:solidFill>
              <a:srgbClr val="4874C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3C7471-6550-42F7-AC9F-A241AF153EA9}"/>
              </a:ext>
            </a:extLst>
          </p:cNvPr>
          <p:cNvGrpSpPr/>
          <p:nvPr/>
        </p:nvGrpSpPr>
        <p:grpSpPr>
          <a:xfrm>
            <a:off x="3549835" y="1670668"/>
            <a:ext cx="1384917" cy="381444"/>
            <a:chOff x="610521" y="1940116"/>
            <a:chExt cx="1585812" cy="378904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24B72264-752F-4B9E-AA69-7748E7D3AC49}"/>
                </a:ext>
              </a:extLst>
            </p:cNvPr>
            <p:cNvSpPr/>
            <p:nvPr/>
          </p:nvSpPr>
          <p:spPr>
            <a:xfrm>
              <a:off x="610521" y="1940116"/>
              <a:ext cx="761080" cy="3789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Premise</a:t>
              </a:r>
              <a:endParaRPr lang="en-US" altLang="zh-CN" sz="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E2383D8-689D-4474-A24B-58AD76F0AA33}"/>
                </a:ext>
              </a:extLst>
            </p:cNvPr>
            <p:cNvSpPr/>
            <p:nvPr/>
          </p:nvSpPr>
          <p:spPr>
            <a:xfrm>
              <a:off x="1277999" y="1940116"/>
              <a:ext cx="357761" cy="3789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4F180E17-9068-4291-9B6D-76053D85E2A0}"/>
                </a:ext>
              </a:extLst>
            </p:cNvPr>
            <p:cNvSpPr/>
            <p:nvPr/>
          </p:nvSpPr>
          <p:spPr>
            <a:xfrm>
              <a:off x="1277999" y="1940116"/>
              <a:ext cx="918334" cy="3789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Parking Sign</a:t>
              </a:r>
              <a:endParaRPr lang="zh-CN" altLang="en-US" sz="11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B61268-9079-4FE0-87D1-46FDB4CDA1E2}"/>
              </a:ext>
            </a:extLst>
          </p:cNvPr>
          <p:cNvCxnSpPr>
            <a:cxnSpLocks/>
          </p:cNvCxnSpPr>
          <p:nvPr/>
        </p:nvCxnSpPr>
        <p:spPr>
          <a:xfrm>
            <a:off x="4960620" y="1851957"/>
            <a:ext cx="381000" cy="0"/>
          </a:xfrm>
          <a:prstGeom prst="straightConnector1">
            <a:avLst/>
          </a:prstGeom>
          <a:ln w="38100">
            <a:solidFill>
              <a:srgbClr val="4874C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8AD8C70A-B371-4ED3-9F15-F76AB6F44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620" y="1479946"/>
            <a:ext cx="801997" cy="74402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7151D560-C983-43F7-B987-D4D8FEEB281C}"/>
              </a:ext>
            </a:extLst>
          </p:cNvPr>
          <p:cNvSpPr txBox="1"/>
          <p:nvPr/>
        </p:nvSpPr>
        <p:spPr>
          <a:xfrm>
            <a:off x="5389237" y="1199100"/>
            <a:ext cx="69236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25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MLLM</a:t>
            </a:r>
            <a:endParaRPr lang="zh-CN" altLang="en-US" sz="1225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60519AC-1E64-4271-BF19-8933CBCCCA9A}"/>
              </a:ext>
            </a:extLst>
          </p:cNvPr>
          <p:cNvSpPr/>
          <p:nvPr/>
        </p:nvSpPr>
        <p:spPr>
          <a:xfrm>
            <a:off x="4869007" y="2318754"/>
            <a:ext cx="1746254" cy="4370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Generate a short caption 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containing parking sign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105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E6580414-7E9A-4F40-9FB3-F2E2F54E0C32}"/>
              </a:ext>
            </a:extLst>
          </p:cNvPr>
          <p:cNvCxnSpPr>
            <a:cxnSpLocks/>
          </p:cNvCxnSpPr>
          <p:nvPr/>
        </p:nvCxnSpPr>
        <p:spPr>
          <a:xfrm>
            <a:off x="6309360" y="1825693"/>
            <a:ext cx="708660" cy="0"/>
          </a:xfrm>
          <a:prstGeom prst="straightConnector1">
            <a:avLst/>
          </a:prstGeom>
          <a:ln w="38100">
            <a:solidFill>
              <a:srgbClr val="4874C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对话气泡: 圆角矩形 38">
            <a:extLst>
              <a:ext uri="{FF2B5EF4-FFF2-40B4-BE49-F238E27FC236}">
                <a16:creationId xmlns:a16="http://schemas.microsoft.com/office/drawing/2014/main" id="{2852AA44-5BB7-49DE-98CF-FB086006E8C8}"/>
              </a:ext>
            </a:extLst>
          </p:cNvPr>
          <p:cNvSpPr/>
          <p:nvPr/>
        </p:nvSpPr>
        <p:spPr>
          <a:xfrm>
            <a:off x="7254126" y="1289224"/>
            <a:ext cx="2056684" cy="3224323"/>
          </a:xfrm>
          <a:prstGeom prst="wedgeRoundRectCallout">
            <a:avLst>
              <a:gd name="adj1" fmla="val 49424"/>
              <a:gd name="adj2" fmla="val 2262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Caption: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image seems to be in a residential area, with a 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parking sign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standing beside the road, two brown buildings behind it, and cyclists.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B1BC5D7-8C7D-4A0A-8EF3-5AF746E70664}"/>
              </a:ext>
            </a:extLst>
          </p:cNvPr>
          <p:cNvCxnSpPr>
            <a:cxnSpLocks/>
          </p:cNvCxnSpPr>
          <p:nvPr/>
        </p:nvCxnSpPr>
        <p:spPr>
          <a:xfrm flipH="1">
            <a:off x="4871121" y="3466844"/>
            <a:ext cx="2195834" cy="0"/>
          </a:xfrm>
          <a:prstGeom prst="straightConnector1">
            <a:avLst/>
          </a:prstGeom>
          <a:ln w="38100">
            <a:solidFill>
              <a:srgbClr val="4874C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80D0DA83-FD93-4CD2-B932-067453436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8900" y="3087358"/>
            <a:ext cx="793200" cy="79319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6461D5-7A1E-4E16-8589-65C1EF9D2333}"/>
              </a:ext>
            </a:extLst>
          </p:cNvPr>
          <p:cNvSpPr txBox="1"/>
          <p:nvPr/>
        </p:nvSpPr>
        <p:spPr>
          <a:xfrm>
            <a:off x="3947720" y="2857857"/>
            <a:ext cx="69236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25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LLM</a:t>
            </a:r>
            <a:endParaRPr lang="zh-CN" altLang="en-US" sz="1225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16664D0-F7D9-47EE-9B27-13C55212C821}"/>
              </a:ext>
            </a:extLst>
          </p:cNvPr>
          <p:cNvSpPr/>
          <p:nvPr/>
        </p:nvSpPr>
        <p:spPr>
          <a:xfrm>
            <a:off x="2960023" y="3946555"/>
            <a:ext cx="2782111" cy="5865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Generate a problem 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a false premise </a:t>
            </a:r>
            <a:r>
              <a:rPr lang="en-US" altLang="zh-CN" sz="105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that has been replaced </a:t>
            </a:r>
            <a:r>
              <a:rPr lang="en-US" altLang="zh-CN" sz="105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or with the correct premise</a:t>
            </a:r>
            <a:r>
              <a:rPr lang="en-US" altLang="zh-CN" sz="105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endParaRPr lang="zh-CN" altLang="en-US" sz="105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36A916CB-AF21-4F4B-A1D5-7F5A8CD65D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2861" y="1121579"/>
            <a:ext cx="788353" cy="788353"/>
          </a:xfrm>
          <a:prstGeom prst="rect">
            <a:avLst/>
          </a:prstGeom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5B83A08E-97D1-4302-B059-F88B8A828F4B}"/>
              </a:ext>
            </a:extLst>
          </p:cNvPr>
          <p:cNvGrpSpPr/>
          <p:nvPr/>
        </p:nvGrpSpPr>
        <p:grpSpPr>
          <a:xfrm>
            <a:off x="1780575" y="4707968"/>
            <a:ext cx="6964524" cy="381444"/>
            <a:chOff x="804811" y="1940115"/>
            <a:chExt cx="1298874" cy="378905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07176CEB-50E6-4AB0-83A3-33445975B831}"/>
                </a:ext>
              </a:extLst>
            </p:cNvPr>
            <p:cNvSpPr/>
            <p:nvPr/>
          </p:nvSpPr>
          <p:spPr>
            <a:xfrm>
              <a:off x="804811" y="1940116"/>
              <a:ext cx="231887" cy="3789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Positive Sample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D8B9BFD-193F-44B4-9772-1B09CF2590F9}"/>
                </a:ext>
              </a:extLst>
            </p:cNvPr>
            <p:cNvSpPr/>
            <p:nvPr/>
          </p:nvSpPr>
          <p:spPr>
            <a:xfrm>
              <a:off x="1027911" y="1940116"/>
              <a:ext cx="728263" cy="3789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38A7ABA2-FB4D-47A7-9AA7-DC566848E950}"/>
                </a:ext>
              </a:extLst>
            </p:cNvPr>
            <p:cNvSpPr/>
            <p:nvPr/>
          </p:nvSpPr>
          <p:spPr>
            <a:xfrm>
              <a:off x="1027911" y="1940115"/>
              <a:ext cx="1075774" cy="3789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is a building behind the </a:t>
              </a:r>
              <a:r>
                <a:rPr lang="en-US" altLang="zh-CN" sz="1400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parking sign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floors are there?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32B7B63-A49D-4E58-A675-46860567FA89}"/>
              </a:ext>
            </a:extLst>
          </p:cNvPr>
          <p:cNvCxnSpPr>
            <a:cxnSpLocks/>
          </p:cNvCxnSpPr>
          <p:nvPr/>
        </p:nvCxnSpPr>
        <p:spPr>
          <a:xfrm flipH="1" flipV="1">
            <a:off x="1780575" y="3483957"/>
            <a:ext cx="1961247" cy="2"/>
          </a:xfrm>
          <a:prstGeom prst="straightConnector1">
            <a:avLst/>
          </a:prstGeom>
          <a:ln w="38100">
            <a:solidFill>
              <a:srgbClr val="4874C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96170AA-8515-4B8B-8604-602E58A5AD96}"/>
              </a:ext>
            </a:extLst>
          </p:cNvPr>
          <p:cNvCxnSpPr>
            <a:cxnSpLocks/>
          </p:cNvCxnSpPr>
          <p:nvPr/>
        </p:nvCxnSpPr>
        <p:spPr>
          <a:xfrm>
            <a:off x="2369101" y="3499551"/>
            <a:ext cx="0" cy="1129027"/>
          </a:xfrm>
          <a:prstGeom prst="straightConnector1">
            <a:avLst/>
          </a:prstGeom>
          <a:ln w="38100">
            <a:solidFill>
              <a:srgbClr val="4874C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7601653-DB6C-4F16-B0FE-14816AF8AB89}"/>
              </a:ext>
            </a:extLst>
          </p:cNvPr>
          <p:cNvGrpSpPr/>
          <p:nvPr/>
        </p:nvGrpSpPr>
        <p:grpSpPr>
          <a:xfrm>
            <a:off x="203067" y="3300904"/>
            <a:ext cx="1514740" cy="381444"/>
            <a:chOff x="683299" y="1940116"/>
            <a:chExt cx="1547162" cy="378904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69618C0E-6827-4A08-84A2-4ADD09591E21}"/>
                </a:ext>
              </a:extLst>
            </p:cNvPr>
            <p:cNvSpPr/>
            <p:nvPr/>
          </p:nvSpPr>
          <p:spPr>
            <a:xfrm>
              <a:off x="683299" y="1940116"/>
              <a:ext cx="688300" cy="3789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  <a:p>
              <a:pPr algn="ctr"/>
              <a:r>
                <a:rPr lang="en-US" altLang="zh-CN" sz="1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Premise</a:t>
              </a:r>
              <a:endParaRPr lang="en-US" altLang="zh-CN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5CFAD64-0E88-48EC-A7D5-6650457974ED}"/>
                </a:ext>
              </a:extLst>
            </p:cNvPr>
            <p:cNvSpPr/>
            <p:nvPr/>
          </p:nvSpPr>
          <p:spPr>
            <a:xfrm>
              <a:off x="1277999" y="1940116"/>
              <a:ext cx="357761" cy="3789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05046897-3594-45C2-9B2C-112F778C866D}"/>
                </a:ext>
              </a:extLst>
            </p:cNvPr>
            <p:cNvSpPr/>
            <p:nvPr/>
          </p:nvSpPr>
          <p:spPr>
            <a:xfrm>
              <a:off x="1277998" y="1940116"/>
              <a:ext cx="952463" cy="37890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 Turn </a:t>
              </a:r>
            </a:p>
            <a:p>
              <a:pPr algn="ctr"/>
              <a:r>
                <a:rPr lang="en-US" altLang="zh-CN" sz="11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Sign</a:t>
              </a:r>
              <a:endParaRPr lang="zh-CN" alt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82ACAC7-6FE9-4AE0-BDF2-D411CE095153}"/>
              </a:ext>
            </a:extLst>
          </p:cNvPr>
          <p:cNvCxnSpPr>
            <a:cxnSpLocks/>
          </p:cNvCxnSpPr>
          <p:nvPr/>
        </p:nvCxnSpPr>
        <p:spPr>
          <a:xfrm>
            <a:off x="869110" y="3682348"/>
            <a:ext cx="7833" cy="1444025"/>
          </a:xfrm>
          <a:prstGeom prst="straightConnector1">
            <a:avLst/>
          </a:prstGeom>
          <a:ln w="38100">
            <a:solidFill>
              <a:srgbClr val="4874CB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8D6C7B80-3539-4A6E-AFFB-247BFEE5CCEA}"/>
              </a:ext>
            </a:extLst>
          </p:cNvPr>
          <p:cNvGrpSpPr/>
          <p:nvPr/>
        </p:nvGrpSpPr>
        <p:grpSpPr>
          <a:xfrm>
            <a:off x="318137" y="5241670"/>
            <a:ext cx="8426962" cy="381444"/>
            <a:chOff x="799522" y="1940115"/>
            <a:chExt cx="1634893" cy="378905"/>
          </a:xfrm>
        </p:grpSpPr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1E40AA16-6B02-4D36-A632-80A1021EA63F}"/>
                </a:ext>
              </a:extLst>
            </p:cNvPr>
            <p:cNvSpPr/>
            <p:nvPr/>
          </p:nvSpPr>
          <p:spPr>
            <a:xfrm>
              <a:off x="799522" y="1940116"/>
              <a:ext cx="237176" cy="37890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Negative Sample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DE72FDE-7761-4D91-83BA-C66E137FFCF9}"/>
                </a:ext>
              </a:extLst>
            </p:cNvPr>
            <p:cNvSpPr/>
            <p:nvPr/>
          </p:nvSpPr>
          <p:spPr>
            <a:xfrm>
              <a:off x="1027911" y="1940116"/>
              <a:ext cx="728263" cy="3789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AEA6E0C1-941F-4EB1-9006-D982C4B11975}"/>
                </a:ext>
              </a:extLst>
            </p:cNvPr>
            <p:cNvSpPr/>
            <p:nvPr/>
          </p:nvSpPr>
          <p:spPr>
            <a:xfrm>
              <a:off x="1027911" y="1940115"/>
              <a:ext cx="1406504" cy="3789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is a building behind the</a:t>
              </a:r>
              <a:r>
                <a:rPr lang="en-US" altLang="zh-CN" sz="1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right turn sign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how many floors are there?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44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D973CA-5CB0-480A-939B-72395D679993}"/>
              </a:ext>
            </a:extLst>
          </p:cNvPr>
          <p:cNvGrpSpPr/>
          <p:nvPr/>
        </p:nvGrpSpPr>
        <p:grpSpPr>
          <a:xfrm>
            <a:off x="4846320" y="2834640"/>
            <a:ext cx="3750128" cy="3368040"/>
            <a:chOff x="4846320" y="2834640"/>
            <a:chExt cx="3750128" cy="3368040"/>
          </a:xfrm>
        </p:grpSpPr>
        <p:sp>
          <p:nvSpPr>
            <p:cNvPr id="7" name="对话气泡: 圆角矩形 6">
              <a:extLst>
                <a:ext uri="{FF2B5EF4-FFF2-40B4-BE49-F238E27FC236}">
                  <a16:creationId xmlns:a16="http://schemas.microsoft.com/office/drawing/2014/main" id="{987D4221-F8EA-4130-86B7-AD60B683CEC3}"/>
                </a:ext>
              </a:extLst>
            </p:cNvPr>
            <p:cNvSpPr/>
            <p:nvPr/>
          </p:nvSpPr>
          <p:spPr>
            <a:xfrm>
              <a:off x="4846320" y="2834640"/>
              <a:ext cx="3610792" cy="3368040"/>
            </a:xfrm>
            <a:prstGeom prst="wedgeRoundRectCallout">
              <a:avLst>
                <a:gd name="adj1" fmla="val 49424"/>
                <a:gd name="adj2" fmla="val 22623"/>
                <a:gd name="adj3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DA21F6C-B60E-4B14-AD35-49B2B1D25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171" t="17556" r="21875" b="14978"/>
            <a:stretch/>
          </p:blipFill>
          <p:spPr>
            <a:xfrm>
              <a:off x="6096000" y="3155825"/>
              <a:ext cx="1905000" cy="138370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D33F5D7-B8F2-48C1-B7B4-E7161677D4DA}"/>
                </a:ext>
              </a:extLst>
            </p:cNvPr>
            <p:cNvSpPr txBox="1"/>
            <p:nvPr/>
          </p:nvSpPr>
          <p:spPr>
            <a:xfrm>
              <a:off x="4915988" y="3047586"/>
              <a:ext cx="3610792" cy="298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Question: 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What direction does the road sign point for the </a:t>
              </a:r>
              <a:r>
                <a:rPr lang="en-US" altLang="zh-CN" sz="105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202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?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Type: 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OCR Content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Label: 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False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Premise: </a:t>
              </a:r>
              <a:r>
                <a:rPr lang="en-US" altLang="zh-CN" sz="105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201</a:t>
              </a:r>
            </a:p>
            <a:p>
              <a:pPr>
                <a:lnSpc>
                  <a:spcPct val="120000"/>
                </a:lnSpc>
              </a:pPr>
              <a:endPara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endParaRPr lang="en-US" altLang="zh-CN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05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Answer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&lt;think&gt;The image shows a road scene with various signs. A prominent sign indicates “</a:t>
              </a:r>
              <a:r>
                <a:rPr lang="en-US" altLang="zh-CN" sz="105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201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 directing traffic. </a:t>
              </a:r>
              <a:r>
                <a:rPr lang="en-US" altLang="zh-CN" sz="105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 question mentions “</a:t>
              </a:r>
              <a:r>
                <a:rPr lang="en-US" altLang="zh-CN" sz="105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202</a:t>
              </a:r>
              <a:r>
                <a:rPr lang="en-US" altLang="zh-CN" sz="105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 which is incorrect. 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Analyzing the actual text on the sign confirms it reads “</a:t>
              </a:r>
              <a:r>
                <a:rPr lang="en-US" altLang="zh-CN" sz="105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201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”. The discrepancy lies in the road number mentioned in the question. </a:t>
              </a:r>
              <a:r>
                <a:rPr lang="en-US" altLang="zh-CN" sz="105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Since the question's premise is wrong, I should focus on correcting the text rather than answering the question as posed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.&lt;/think&gt;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&lt;answer&gt;The sign does not show </a:t>
              </a:r>
              <a:r>
                <a:rPr lang="en-US" altLang="zh-CN" sz="105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202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 It shows </a:t>
              </a:r>
              <a:r>
                <a:rPr lang="en-US" altLang="zh-CN" sz="105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201</a:t>
              </a:r>
              <a:r>
                <a:rPr lang="en-US" altLang="zh-CN" sz="105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.&lt;/answer&gt;</a:t>
              </a:r>
              <a:endParaRPr lang="zh-CN" altLang="en-US" sz="105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AutoShape 4" descr="的图片">
              <a:extLst>
                <a:ext uri="{FF2B5EF4-FFF2-40B4-BE49-F238E27FC236}">
                  <a16:creationId xmlns:a16="http://schemas.microsoft.com/office/drawing/2014/main" id="{BF4A0270-A00F-47D6-A357-C52E885D44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599" y="3276600"/>
              <a:ext cx="2652849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210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238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积栋</dc:creator>
  <cp:lastModifiedBy>李 积栋</cp:lastModifiedBy>
  <cp:revision>32</cp:revision>
  <dcterms:created xsi:type="dcterms:W3CDTF">2025-09-17T02:16:27Z</dcterms:created>
  <dcterms:modified xsi:type="dcterms:W3CDTF">2025-09-21T00:47:39Z</dcterms:modified>
</cp:coreProperties>
</file>