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>
        <p:scale>
          <a:sx n="100" d="100"/>
          <a:sy n="100" d="100"/>
        </p:scale>
        <p:origin x="10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3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1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6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8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8FF08F-5417-1445-A1F5-65903CC122B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9FB1-08A0-5E43-9721-ADD84220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5D9FED-6F73-6E8B-A97B-CF3946A46999}"/>
              </a:ext>
            </a:extLst>
          </p:cNvPr>
          <p:cNvSpPr txBox="1"/>
          <p:nvPr/>
        </p:nvSpPr>
        <p:spPr>
          <a:xfrm>
            <a:off x="171450" y="335845"/>
            <a:ext cx="22262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Data that will be used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Hour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Product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Unit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Estimated stock</a:t>
            </a:r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AU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A80FF-F9ED-B969-BDFD-0A623DF4ACFB}"/>
              </a:ext>
            </a:extLst>
          </p:cNvPr>
          <p:cNvSpPr txBox="1"/>
          <p:nvPr/>
        </p:nvSpPr>
        <p:spPr>
          <a:xfrm>
            <a:off x="2933700" y="335845"/>
            <a:ext cx="90868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Strategic plan of action</a:t>
            </a:r>
          </a:p>
          <a:p>
            <a:pPr algn="just"/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Pre-processing: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Merge the sales data and sensor data based on the common timestamp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Handle missing values, outliers, and perform data cleaning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engineering</a:t>
            </a:r>
          </a:p>
          <a:p>
            <a:pPr algn="just"/>
            <a:endParaRPr lang="en-AU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Exploratory Data Analysis</a:t>
            </a:r>
          </a:p>
          <a:p>
            <a:pPr algn="just"/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Model Building</a:t>
            </a:r>
            <a:endParaRPr lang="en-AU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Since this is a time-series forecasting problem, I can consider using LSTM (Long Short-Term Memory)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Training and Validation: Split the data into training and validation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Hyperparameter Tuning: Tune the hyperparameters of the selected models to improve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Evaluation: Evaluate the models on the validation set using appropriate metrics and select the best-performing model</a:t>
            </a:r>
          </a:p>
          <a:p>
            <a:pPr algn="just"/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Deployment</a:t>
            </a:r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Once I have the best model, use it to make predictions on future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Continuously monitor the model's performance and update it as new data becomes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10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{5B422D2F-D5EF-6F45-8D23-1E2FD76EB92D}tf10001062</Template>
  <TotalTime>56</TotalTime>
  <Words>151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Liu</dc:creator>
  <cp:lastModifiedBy>Jie Liu</cp:lastModifiedBy>
  <cp:revision>1</cp:revision>
  <dcterms:created xsi:type="dcterms:W3CDTF">2024-03-07T06:52:43Z</dcterms:created>
  <dcterms:modified xsi:type="dcterms:W3CDTF">2024-03-07T07:49:17Z</dcterms:modified>
</cp:coreProperties>
</file>