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4"/>
  </p:notesMasterIdLst>
  <p:sldIdLst>
    <p:sldId id="285" r:id="rId2"/>
    <p:sldId id="277" r:id="rId3"/>
    <p:sldId id="294" r:id="rId4"/>
    <p:sldId id="303" r:id="rId5"/>
    <p:sldId id="295" r:id="rId6"/>
    <p:sldId id="310" r:id="rId7"/>
    <p:sldId id="309" r:id="rId8"/>
    <p:sldId id="312" r:id="rId9"/>
    <p:sldId id="311" r:id="rId10"/>
    <p:sldId id="313" r:id="rId11"/>
    <p:sldId id="29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91DC96F-CDA2-1685-4F8C-887999A4E46A}" name="Jie Liu" initials="JL" userId="S::jl836@uowmail.edu.au::76591a90-f7d5-4ca8-9cb2-2ffb5a7d9c3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D84AE-124C-60E7-4218-1E1E7ED0895F}" v="56" dt="2022-10-24T02:57:28.481"/>
    <p1510:client id="{0BC8BAA1-B6EF-43B1-B1AD-912A58BA8C9F}" v="207" dt="2022-10-18T09:38:31.181"/>
    <p1510:client id="{1C304DEB-AE80-2479-F0EB-766538132A5A}" v="2" dt="2022-10-19T04:42:44.181"/>
    <p1510:client id="{21AEC8FF-BCF9-BF52-CB42-893B472316E1}" v="1518" dt="2022-10-18T09:36:10.255"/>
    <p1510:client id="{224A0991-E6CC-2D7F-C0E8-F77A8841A816}" v="465" dt="2022-10-17T10:21:28.903"/>
    <p1510:client id="{26C4A9A8-5E0E-BB98-A60F-11D9A68949A0}" v="20" dt="2022-10-18T13:24:22.514"/>
    <p1510:client id="{3AE6BD57-DCDA-EBCB-210C-BC2A887BD951}" v="1" dt="2022-10-19T11:40:12.786"/>
    <p1510:client id="{47E613CC-D455-1538-19C3-48BC5FC1C5A7}" v="4" dt="2022-10-18T10:16:37.671"/>
    <p1510:client id="{59A4BA81-871B-0794-2BE0-FA143566E7B0}" v="28" dt="2022-10-18T03:17:31.424"/>
    <p1510:client id="{5D2F1AB5-1E21-149B-3382-DB1857BCE55E}" v="25" dt="2022-10-19T10:27:37.325"/>
    <p1510:client id="{6C2140CF-E887-3A0A-4F8C-6973C33C4555}" v="214" dt="2022-10-19T20:10:32.252"/>
    <p1510:client id="{963FECC6-317F-E9D5-9B0F-70ECCF911A07}" v="227" dt="2022-10-18T04:23:15.615"/>
    <p1510:client id="{C02A4306-AAFE-6EDD-EB0F-A27CF2FD6EAC}" v="6" dt="2022-10-18T05:58:21.802"/>
    <p1510:client id="{C5B97DED-C3A8-5292-6947-DC86534FC0E8}" v="16" dt="2022-10-18T07:24:18.687"/>
    <p1510:client id="{CA0461B5-0F8D-E883-025F-2B79114662A2}" v="492" dt="2022-10-18T04:18:01.181"/>
    <p1510:client id="{DD58351C-3877-84DD-0698-49882321B9C0}" v="441" dt="2022-10-19T10:56:12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2"/>
    <p:restoredTop sz="85208"/>
  </p:normalViewPr>
  <p:slideViewPr>
    <p:cSldViewPr snapToGrid="0">
      <p:cViewPr varScale="1">
        <p:scale>
          <a:sx n="95" d="100"/>
          <a:sy n="95" d="100"/>
        </p:scale>
        <p:origin x="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e Liu" userId="S::jl836@uowmail.edu.au::76591a90-f7d5-4ca8-9cb2-2ffb5a7d9c3d" providerId="AD" clId="Web-{26C4A9A8-5E0E-BB98-A60F-11D9A68949A0}"/>
    <pc:docChg chg="modSld">
      <pc:chgData name="Jie Liu" userId="S::jl836@uowmail.edu.au::76591a90-f7d5-4ca8-9cb2-2ffb5a7d9c3d" providerId="AD" clId="Web-{26C4A9A8-5E0E-BB98-A60F-11D9A68949A0}" dt="2022-10-18T13:24:22.342" v="17" actId="20577"/>
      <pc:docMkLst>
        <pc:docMk/>
      </pc:docMkLst>
      <pc:sldChg chg="modSp">
        <pc:chgData name="Jie Liu" userId="S::jl836@uowmail.edu.au::76591a90-f7d5-4ca8-9cb2-2ffb5a7d9c3d" providerId="AD" clId="Web-{26C4A9A8-5E0E-BB98-A60F-11D9A68949A0}" dt="2022-10-18T13:24:22.342" v="17" actId="20577"/>
        <pc:sldMkLst>
          <pc:docMk/>
          <pc:sldMk cId="3250325270" sldId="290"/>
        </pc:sldMkLst>
        <pc:spChg chg="mod">
          <ac:chgData name="Jie Liu" userId="S::jl836@uowmail.edu.au::76591a90-f7d5-4ca8-9cb2-2ffb5a7d9c3d" providerId="AD" clId="Web-{26C4A9A8-5E0E-BB98-A60F-11D9A68949A0}" dt="2022-10-18T13:24:22.342" v="17" actId="20577"/>
          <ac:spMkLst>
            <pc:docMk/>
            <pc:sldMk cId="3250325270" sldId="290"/>
            <ac:spMk id="98" creationId="{9433B804-3F21-F134-1E34-A50FAC8A171B}"/>
          </ac:spMkLst>
        </pc:spChg>
      </pc:sldChg>
    </pc:docChg>
  </pc:docChgLst>
  <pc:docChgLst>
    <pc:chgData name="Wei Guo" userId="S::wg920@uowmail.edu.au::2a3079c0-7a80-4205-96c0-ba30828cfd9b" providerId="AD" clId="Web-{6C2140CF-E887-3A0A-4F8C-6973C33C4555}"/>
    <pc:docChg chg="modSld">
      <pc:chgData name="Wei Guo" userId="S::wg920@uowmail.edu.au::2a3079c0-7a80-4205-96c0-ba30828cfd9b" providerId="AD" clId="Web-{6C2140CF-E887-3A0A-4F8C-6973C33C4555}" dt="2022-10-19T20:10:32.252" v="110" actId="20577"/>
      <pc:docMkLst>
        <pc:docMk/>
      </pc:docMkLst>
      <pc:sldChg chg="modSp">
        <pc:chgData name="Wei Guo" userId="S::wg920@uowmail.edu.au::2a3079c0-7a80-4205-96c0-ba30828cfd9b" providerId="AD" clId="Web-{6C2140CF-E887-3A0A-4F8C-6973C33C4555}" dt="2022-10-19T20:10:32.252" v="110" actId="20577"/>
        <pc:sldMkLst>
          <pc:docMk/>
          <pc:sldMk cId="1730513248" sldId="291"/>
        </pc:sldMkLst>
        <pc:spChg chg="mod">
          <ac:chgData name="Wei Guo" userId="S::wg920@uowmail.edu.au::2a3079c0-7a80-4205-96c0-ba30828cfd9b" providerId="AD" clId="Web-{6C2140CF-E887-3A0A-4F8C-6973C33C4555}" dt="2022-10-19T20:10:32.252" v="110" actId="20577"/>
          <ac:spMkLst>
            <pc:docMk/>
            <pc:sldMk cId="1730513248" sldId="291"/>
            <ac:spMk id="4" creationId="{7025AE14-C818-34A0-1D5A-33FB67B97462}"/>
          </ac:spMkLst>
        </pc:spChg>
      </pc:sldChg>
    </pc:docChg>
  </pc:docChgLst>
  <pc:docChgLst>
    <pc:chgData name="Jie Liu" userId="S::jl836@uowmail.edu.au::76591a90-f7d5-4ca8-9cb2-2ffb5a7d9c3d" providerId="AD" clId="Web-{3AE6BD57-DCDA-EBCB-210C-BC2A887BD951}"/>
    <pc:docChg chg="modSld">
      <pc:chgData name="Jie Liu" userId="S::jl836@uowmail.edu.au::76591a90-f7d5-4ca8-9cb2-2ffb5a7d9c3d" providerId="AD" clId="Web-{3AE6BD57-DCDA-EBCB-210C-BC2A887BD951}" dt="2022-10-19T11:40:12.786" v="0" actId="1076"/>
      <pc:docMkLst>
        <pc:docMk/>
      </pc:docMkLst>
      <pc:sldChg chg="modSp">
        <pc:chgData name="Jie Liu" userId="S::jl836@uowmail.edu.au::76591a90-f7d5-4ca8-9cb2-2ffb5a7d9c3d" providerId="AD" clId="Web-{3AE6BD57-DCDA-EBCB-210C-BC2A887BD951}" dt="2022-10-19T11:40:12.786" v="0" actId="1076"/>
        <pc:sldMkLst>
          <pc:docMk/>
          <pc:sldMk cId="115763329" sldId="297"/>
        </pc:sldMkLst>
        <pc:spChg chg="mod">
          <ac:chgData name="Jie Liu" userId="S::jl836@uowmail.edu.au::76591a90-f7d5-4ca8-9cb2-2ffb5a7d9c3d" providerId="AD" clId="Web-{3AE6BD57-DCDA-EBCB-210C-BC2A887BD951}" dt="2022-10-19T11:40:12.786" v="0" actId="1076"/>
          <ac:spMkLst>
            <pc:docMk/>
            <pc:sldMk cId="115763329" sldId="297"/>
            <ac:spMk id="7" creationId="{C4A78596-11EE-045A-6782-C77C988F7949}"/>
          </ac:spMkLst>
        </pc:spChg>
      </pc:sldChg>
    </pc:docChg>
  </pc:docChgLst>
  <pc:docChgLst>
    <pc:chgData name="Hancheng Cai" userId="S::hc550@uowmail.edu.au::be526ffa-8396-4243-9071-8c48e444e71f" providerId="AD" clId="Web-{963FECC6-317F-E9D5-9B0F-70ECCF911A07}"/>
    <pc:docChg chg="modSld">
      <pc:chgData name="Hancheng Cai" userId="S::hc550@uowmail.edu.au::be526ffa-8396-4243-9071-8c48e444e71f" providerId="AD" clId="Web-{963FECC6-317F-E9D5-9B0F-70ECCF911A07}" dt="2022-10-18T04:23:13.365" v="112" actId="20577"/>
      <pc:docMkLst>
        <pc:docMk/>
      </pc:docMkLst>
      <pc:sldChg chg="modSp">
        <pc:chgData name="Hancheng Cai" userId="S::hc550@uowmail.edu.au::be526ffa-8396-4243-9071-8c48e444e71f" providerId="AD" clId="Web-{963FECC6-317F-E9D5-9B0F-70ECCF911A07}" dt="2022-10-18T04:23:13.365" v="112" actId="20577"/>
        <pc:sldMkLst>
          <pc:docMk/>
          <pc:sldMk cId="1258068821" sldId="284"/>
        </pc:sldMkLst>
        <pc:spChg chg="mod">
          <ac:chgData name="Hancheng Cai" userId="S::hc550@uowmail.edu.au::be526ffa-8396-4243-9071-8c48e444e71f" providerId="AD" clId="Web-{963FECC6-317F-E9D5-9B0F-70ECCF911A07}" dt="2022-10-18T04:23:13.365" v="112" actId="20577"/>
          <ac:spMkLst>
            <pc:docMk/>
            <pc:sldMk cId="1258068821" sldId="284"/>
            <ac:spMk id="12" creationId="{82BCC502-2468-9396-264F-542320294D0A}"/>
          </ac:spMkLst>
        </pc:spChg>
      </pc:sldChg>
    </pc:docChg>
  </pc:docChgLst>
  <pc:docChgLst>
    <pc:chgData name="Can Liu" userId="S::cl304@uowmail.edu.au::6131989e-d476-492f-8c41-f6d307d2e795" providerId="AD" clId="Web-{06FD84AE-124C-60E7-4218-1E1E7ED0895F}"/>
    <pc:docChg chg="modSld">
      <pc:chgData name="Can Liu" userId="S::cl304@uowmail.edu.au::6131989e-d476-492f-8c41-f6d307d2e795" providerId="AD" clId="Web-{06FD84AE-124C-60E7-4218-1E1E7ED0895F}" dt="2022-10-24T02:57:28.481" v="57" actId="20577"/>
      <pc:docMkLst>
        <pc:docMk/>
      </pc:docMkLst>
      <pc:sldChg chg="modSp">
        <pc:chgData name="Can Liu" userId="S::cl304@uowmail.edu.au::6131989e-d476-492f-8c41-f6d307d2e795" providerId="AD" clId="Web-{06FD84AE-124C-60E7-4218-1E1E7ED0895F}" dt="2022-10-24T02:57:28.481" v="57" actId="20577"/>
        <pc:sldMkLst>
          <pc:docMk/>
          <pc:sldMk cId="2693467443" sldId="278"/>
        </pc:sldMkLst>
        <pc:spChg chg="mod">
          <ac:chgData name="Can Liu" userId="S::cl304@uowmail.edu.au::6131989e-d476-492f-8c41-f6d307d2e795" providerId="AD" clId="Web-{06FD84AE-124C-60E7-4218-1E1E7ED0895F}" dt="2022-10-24T02:57:28.481" v="57" actId="20577"/>
          <ac:spMkLst>
            <pc:docMk/>
            <pc:sldMk cId="2693467443" sldId="278"/>
            <ac:spMk id="6" creationId="{9B82297D-6FF6-CD7B-A72B-C33913058227}"/>
          </ac:spMkLst>
        </pc:spChg>
      </pc:sldChg>
    </pc:docChg>
  </pc:docChgLst>
  <pc:docChgLst>
    <pc:chgData name="Hancheng Cai" userId="S::hc550@uowmail.edu.au::be526ffa-8396-4243-9071-8c48e444e71f" providerId="AD" clId="Web-{5D2F1AB5-1E21-149B-3382-DB1857BCE55E}"/>
    <pc:docChg chg="modSld">
      <pc:chgData name="Hancheng Cai" userId="S::hc550@uowmail.edu.au::be526ffa-8396-4243-9071-8c48e444e71f" providerId="AD" clId="Web-{5D2F1AB5-1E21-149B-3382-DB1857BCE55E}" dt="2022-10-19T10:27:37.325" v="21" actId="1076"/>
      <pc:docMkLst>
        <pc:docMk/>
      </pc:docMkLst>
      <pc:sldChg chg="addSp delSp modSp">
        <pc:chgData name="Hancheng Cai" userId="S::hc550@uowmail.edu.au::be526ffa-8396-4243-9071-8c48e444e71f" providerId="AD" clId="Web-{5D2F1AB5-1E21-149B-3382-DB1857BCE55E}" dt="2022-10-19T10:27:37.325" v="21" actId="1076"/>
        <pc:sldMkLst>
          <pc:docMk/>
          <pc:sldMk cId="1258068821" sldId="284"/>
        </pc:sldMkLst>
        <pc:picChg chg="add del mod">
          <ac:chgData name="Hancheng Cai" userId="S::hc550@uowmail.edu.au::be526ffa-8396-4243-9071-8c48e444e71f" providerId="AD" clId="Web-{5D2F1AB5-1E21-149B-3382-DB1857BCE55E}" dt="2022-10-19T10:25:25.804" v="9"/>
          <ac:picMkLst>
            <pc:docMk/>
            <pc:sldMk cId="1258068821" sldId="284"/>
            <ac:picMk id="3" creationId="{5D36E5E3-0B12-E9E8-D79C-3882D0EAA03B}"/>
          </ac:picMkLst>
        </pc:picChg>
        <pc:picChg chg="del">
          <ac:chgData name="Hancheng Cai" userId="S::hc550@uowmail.edu.au::be526ffa-8396-4243-9071-8c48e444e71f" providerId="AD" clId="Web-{5D2F1AB5-1E21-149B-3382-DB1857BCE55E}" dt="2022-10-19T10:24:47.413" v="0"/>
          <ac:picMkLst>
            <pc:docMk/>
            <pc:sldMk cId="1258068821" sldId="284"/>
            <ac:picMk id="4" creationId="{F8FD857D-9146-F71D-9742-12EFC36533F6}"/>
          </ac:picMkLst>
        </pc:picChg>
        <pc:picChg chg="del">
          <ac:chgData name="Hancheng Cai" userId="S::hc550@uowmail.edu.au::be526ffa-8396-4243-9071-8c48e444e71f" providerId="AD" clId="Web-{5D2F1AB5-1E21-149B-3382-DB1857BCE55E}" dt="2022-10-19T10:24:48.053" v="1"/>
          <ac:picMkLst>
            <pc:docMk/>
            <pc:sldMk cId="1258068821" sldId="284"/>
            <ac:picMk id="5" creationId="{CE990A25-1CC3-5679-64FA-1AF1511056F6}"/>
          </ac:picMkLst>
        </pc:picChg>
        <pc:picChg chg="add mod">
          <ac:chgData name="Hancheng Cai" userId="S::hc550@uowmail.edu.au::be526ffa-8396-4243-9071-8c48e444e71f" providerId="AD" clId="Web-{5D2F1AB5-1E21-149B-3382-DB1857BCE55E}" dt="2022-10-19T10:27:20.980" v="18" actId="14100"/>
          <ac:picMkLst>
            <pc:docMk/>
            <pc:sldMk cId="1258068821" sldId="284"/>
            <ac:picMk id="8" creationId="{3FCE2CB0-5784-4D9C-402C-8F61543F075B}"/>
          </ac:picMkLst>
        </pc:picChg>
        <pc:picChg chg="add mod">
          <ac:chgData name="Hancheng Cai" userId="S::hc550@uowmail.edu.au::be526ffa-8396-4243-9071-8c48e444e71f" providerId="AD" clId="Web-{5D2F1AB5-1E21-149B-3382-DB1857BCE55E}" dt="2022-10-19T10:27:37.325" v="21" actId="1076"/>
          <ac:picMkLst>
            <pc:docMk/>
            <pc:sldMk cId="1258068821" sldId="284"/>
            <ac:picMk id="9" creationId="{61CF7B04-54C8-B4B8-0C79-B05990264DCE}"/>
          </ac:picMkLst>
        </pc:picChg>
      </pc:sldChg>
    </pc:docChg>
  </pc:docChgLst>
  <pc:docChgLst>
    <pc:chgData name="Timothy Carroll" userId="126e9f51-4666-4ae4-a073-e15e1f821231" providerId="ADAL" clId="{0BC8BAA1-B6EF-43B1-B1AD-912A58BA8C9F}"/>
    <pc:docChg chg="undo custSel addSld modSld">
      <pc:chgData name="Timothy Carroll" userId="126e9f51-4666-4ae4-a073-e15e1f821231" providerId="ADAL" clId="{0BC8BAA1-B6EF-43B1-B1AD-912A58BA8C9F}" dt="2022-10-18T09:38:31.181" v="206" actId="1076"/>
      <pc:docMkLst>
        <pc:docMk/>
      </pc:docMkLst>
      <pc:sldChg chg="delSp mod">
        <pc:chgData name="Timothy Carroll" userId="126e9f51-4666-4ae4-a073-e15e1f821231" providerId="ADAL" clId="{0BC8BAA1-B6EF-43B1-B1AD-912A58BA8C9F}" dt="2022-10-18T09:28:56.038" v="59" actId="478"/>
        <pc:sldMkLst>
          <pc:docMk/>
          <pc:sldMk cId="3096336596" sldId="282"/>
        </pc:sldMkLst>
        <pc:picChg chg="del">
          <ac:chgData name="Timothy Carroll" userId="126e9f51-4666-4ae4-a073-e15e1f821231" providerId="ADAL" clId="{0BC8BAA1-B6EF-43B1-B1AD-912A58BA8C9F}" dt="2022-10-18T09:28:56.038" v="59" actId="478"/>
          <ac:picMkLst>
            <pc:docMk/>
            <pc:sldMk cId="3096336596" sldId="282"/>
            <ac:picMk id="4" creationId="{1E6B641F-EBE9-61E3-14B7-34FC5F1764AD}"/>
          </ac:picMkLst>
        </pc:picChg>
        <pc:picChg chg="del">
          <ac:chgData name="Timothy Carroll" userId="126e9f51-4666-4ae4-a073-e15e1f821231" providerId="ADAL" clId="{0BC8BAA1-B6EF-43B1-B1AD-912A58BA8C9F}" dt="2022-10-18T09:28:55.371" v="57" actId="478"/>
          <ac:picMkLst>
            <pc:docMk/>
            <pc:sldMk cId="3096336596" sldId="282"/>
            <ac:picMk id="6" creationId="{AF72245E-C938-9132-53DC-D532DD43E916}"/>
          </ac:picMkLst>
        </pc:picChg>
        <pc:picChg chg="del">
          <ac:chgData name="Timothy Carroll" userId="126e9f51-4666-4ae4-a073-e15e1f821231" providerId="ADAL" clId="{0BC8BAA1-B6EF-43B1-B1AD-912A58BA8C9F}" dt="2022-10-18T09:28:55.696" v="58" actId="478"/>
          <ac:picMkLst>
            <pc:docMk/>
            <pc:sldMk cId="3096336596" sldId="282"/>
            <ac:picMk id="8" creationId="{B27059A2-FD35-4030-AF70-3C226768EC13}"/>
          </ac:picMkLst>
        </pc:picChg>
      </pc:sldChg>
      <pc:sldChg chg="addSp delSp modSp add mod">
        <pc:chgData name="Timothy Carroll" userId="126e9f51-4666-4ae4-a073-e15e1f821231" providerId="ADAL" clId="{0BC8BAA1-B6EF-43B1-B1AD-912A58BA8C9F}" dt="2022-10-18T09:36:55.989" v="204" actId="1076"/>
        <pc:sldMkLst>
          <pc:docMk/>
          <pc:sldMk cId="3651455327" sldId="295"/>
        </pc:sldMkLst>
        <pc:spChg chg="mod">
          <ac:chgData name="Timothy Carroll" userId="126e9f51-4666-4ae4-a073-e15e1f821231" providerId="ADAL" clId="{0BC8BAA1-B6EF-43B1-B1AD-912A58BA8C9F}" dt="2022-10-18T09:28:43.876" v="52" actId="20577"/>
          <ac:spMkLst>
            <pc:docMk/>
            <pc:sldMk cId="3651455327" sldId="295"/>
            <ac:spMk id="2" creationId="{8550878D-6130-44D8-8230-38C3DB6F2716}"/>
          </ac:spMkLst>
        </pc:spChg>
        <pc:spChg chg="add mod">
          <ac:chgData name="Timothy Carroll" userId="126e9f51-4666-4ae4-a073-e15e1f821231" providerId="ADAL" clId="{0BC8BAA1-B6EF-43B1-B1AD-912A58BA8C9F}" dt="2022-10-18T09:31:59.567" v="87" actId="1076"/>
          <ac:spMkLst>
            <pc:docMk/>
            <pc:sldMk cId="3651455327" sldId="295"/>
            <ac:spMk id="10" creationId="{FB99E255-CCD8-6AAE-9244-8EDFC9478F1A}"/>
          </ac:spMkLst>
        </pc:spChg>
        <pc:spChg chg="del">
          <ac:chgData name="Timothy Carroll" userId="126e9f51-4666-4ae4-a073-e15e1f821231" providerId="ADAL" clId="{0BC8BAA1-B6EF-43B1-B1AD-912A58BA8C9F}" dt="2022-10-18T09:28:21.959" v="19" actId="478"/>
          <ac:spMkLst>
            <pc:docMk/>
            <pc:sldMk cId="3651455327" sldId="295"/>
            <ac:spMk id="12" creationId="{82BCC502-2468-9396-264F-542320294D0A}"/>
          </ac:spMkLst>
        </pc:spChg>
        <pc:spChg chg="add mod">
          <ac:chgData name="Timothy Carroll" userId="126e9f51-4666-4ae4-a073-e15e1f821231" providerId="ADAL" clId="{0BC8BAA1-B6EF-43B1-B1AD-912A58BA8C9F}" dt="2022-10-18T09:32:10.632" v="95" actId="1076"/>
          <ac:spMkLst>
            <pc:docMk/>
            <pc:sldMk cId="3651455327" sldId="295"/>
            <ac:spMk id="13" creationId="{CA6ED842-DC73-A466-BF5F-035610299E4C}"/>
          </ac:spMkLst>
        </pc:spChg>
        <pc:spChg chg="add del">
          <ac:chgData name="Timothy Carroll" userId="126e9f51-4666-4ae4-a073-e15e1f821231" providerId="ADAL" clId="{0BC8BAA1-B6EF-43B1-B1AD-912A58BA8C9F}" dt="2022-10-18T09:32:14.020" v="97" actId="22"/>
          <ac:spMkLst>
            <pc:docMk/>
            <pc:sldMk cId="3651455327" sldId="295"/>
            <ac:spMk id="15" creationId="{08E3F81C-DA80-E762-8C5A-1DBC3A747BA1}"/>
          </ac:spMkLst>
        </pc:spChg>
        <pc:spChg chg="add mod">
          <ac:chgData name="Timothy Carroll" userId="126e9f51-4666-4ae4-a073-e15e1f821231" providerId="ADAL" clId="{0BC8BAA1-B6EF-43B1-B1AD-912A58BA8C9F}" dt="2022-10-18T09:32:34.477" v="107" actId="1076"/>
          <ac:spMkLst>
            <pc:docMk/>
            <pc:sldMk cId="3651455327" sldId="295"/>
            <ac:spMk id="16" creationId="{EA556470-3795-C099-2BC7-A3034DFB2918}"/>
          </ac:spMkLst>
        </pc:spChg>
        <pc:spChg chg="add mod">
          <ac:chgData name="Timothy Carroll" userId="126e9f51-4666-4ae4-a073-e15e1f821231" providerId="ADAL" clId="{0BC8BAA1-B6EF-43B1-B1AD-912A58BA8C9F}" dt="2022-10-18T09:33:32.171" v="140" actId="1076"/>
          <ac:spMkLst>
            <pc:docMk/>
            <pc:sldMk cId="3651455327" sldId="295"/>
            <ac:spMk id="17" creationId="{E6351EE6-55F4-C473-6F35-354AE86AF088}"/>
          </ac:spMkLst>
        </pc:spChg>
        <pc:spChg chg="add mod">
          <ac:chgData name="Timothy Carroll" userId="126e9f51-4666-4ae4-a073-e15e1f821231" providerId="ADAL" clId="{0BC8BAA1-B6EF-43B1-B1AD-912A58BA8C9F}" dt="2022-10-18T09:33:09.052" v="139" actId="20577"/>
          <ac:spMkLst>
            <pc:docMk/>
            <pc:sldMk cId="3651455327" sldId="295"/>
            <ac:spMk id="18" creationId="{DE87B03C-C40C-F53D-668D-F8B0C201F4AB}"/>
          </ac:spMkLst>
        </pc:spChg>
        <pc:picChg chg="mod">
          <ac:chgData name="Timothy Carroll" userId="126e9f51-4666-4ae4-a073-e15e1f821231" providerId="ADAL" clId="{0BC8BAA1-B6EF-43B1-B1AD-912A58BA8C9F}" dt="2022-10-18T09:31:09.912" v="80" actId="1076"/>
          <ac:picMkLst>
            <pc:docMk/>
            <pc:sldMk cId="3651455327" sldId="295"/>
            <ac:picMk id="4" creationId="{1E6B641F-EBE9-61E3-14B7-34FC5F1764AD}"/>
          </ac:picMkLst>
        </pc:picChg>
        <pc:picChg chg="add mod">
          <ac:chgData name="Timothy Carroll" userId="126e9f51-4666-4ae4-a073-e15e1f821231" providerId="ADAL" clId="{0BC8BAA1-B6EF-43B1-B1AD-912A58BA8C9F}" dt="2022-10-18T09:30:59.336" v="77" actId="1076"/>
          <ac:picMkLst>
            <pc:docMk/>
            <pc:sldMk cId="3651455327" sldId="295"/>
            <ac:picMk id="5" creationId="{48B1647E-FE8C-EFC7-7A0E-63DCB0898D96}"/>
          </ac:picMkLst>
        </pc:picChg>
        <pc:picChg chg="mod">
          <ac:chgData name="Timothy Carroll" userId="126e9f51-4666-4ae4-a073-e15e1f821231" providerId="ADAL" clId="{0BC8BAA1-B6EF-43B1-B1AD-912A58BA8C9F}" dt="2022-10-18T09:36:55.989" v="204" actId="1076"/>
          <ac:picMkLst>
            <pc:docMk/>
            <pc:sldMk cId="3651455327" sldId="295"/>
            <ac:picMk id="6" creationId="{AF72245E-C938-9132-53DC-D532DD43E916}"/>
          </ac:picMkLst>
        </pc:picChg>
        <pc:picChg chg="mod">
          <ac:chgData name="Timothy Carroll" userId="126e9f51-4666-4ae4-a073-e15e1f821231" providerId="ADAL" clId="{0BC8BAA1-B6EF-43B1-B1AD-912A58BA8C9F}" dt="2022-10-18T09:31:03.131" v="78" actId="1076"/>
          <ac:picMkLst>
            <pc:docMk/>
            <pc:sldMk cId="3651455327" sldId="295"/>
            <ac:picMk id="8" creationId="{B27059A2-FD35-4030-AF70-3C226768EC13}"/>
          </ac:picMkLst>
        </pc:picChg>
        <pc:picChg chg="add mod">
          <ac:chgData name="Timothy Carroll" userId="126e9f51-4666-4ae4-a073-e15e1f821231" providerId="ADAL" clId="{0BC8BAA1-B6EF-43B1-B1AD-912A58BA8C9F}" dt="2022-10-18T09:31:11.475" v="81" actId="1076"/>
          <ac:picMkLst>
            <pc:docMk/>
            <pc:sldMk cId="3651455327" sldId="295"/>
            <ac:picMk id="9" creationId="{02DD6037-DE2D-AA3C-4560-51A4F33A8FB6}"/>
          </ac:picMkLst>
        </pc:picChg>
      </pc:sldChg>
      <pc:sldChg chg="addSp delSp modSp add mod">
        <pc:chgData name="Timothy Carroll" userId="126e9f51-4666-4ae4-a073-e15e1f821231" providerId="ADAL" clId="{0BC8BAA1-B6EF-43B1-B1AD-912A58BA8C9F}" dt="2022-10-18T09:38:31.181" v="206" actId="1076"/>
        <pc:sldMkLst>
          <pc:docMk/>
          <pc:sldMk cId="2109046364" sldId="296"/>
        </pc:sldMkLst>
        <pc:spChg chg="mod">
          <ac:chgData name="Timothy Carroll" userId="126e9f51-4666-4ae4-a073-e15e1f821231" providerId="ADAL" clId="{0BC8BAA1-B6EF-43B1-B1AD-912A58BA8C9F}" dt="2022-10-18T09:36:44.989" v="203" actId="20577"/>
          <ac:spMkLst>
            <pc:docMk/>
            <pc:sldMk cId="2109046364" sldId="296"/>
            <ac:spMk id="2" creationId="{8550878D-6130-44D8-8230-38C3DB6F2716}"/>
          </ac:spMkLst>
        </pc:spChg>
        <pc:spChg chg="del">
          <ac:chgData name="Timothy Carroll" userId="126e9f51-4666-4ae4-a073-e15e1f821231" providerId="ADAL" clId="{0BC8BAA1-B6EF-43B1-B1AD-912A58BA8C9F}" dt="2022-10-18T09:28:50.373" v="53" actId="478"/>
          <ac:spMkLst>
            <pc:docMk/>
            <pc:sldMk cId="2109046364" sldId="296"/>
            <ac:spMk id="12" creationId="{82BCC502-2468-9396-264F-542320294D0A}"/>
          </ac:spMkLst>
        </pc:spChg>
        <pc:spChg chg="add mod">
          <ac:chgData name="Timothy Carroll" userId="126e9f51-4666-4ae4-a073-e15e1f821231" providerId="ADAL" clId="{0BC8BAA1-B6EF-43B1-B1AD-912A58BA8C9F}" dt="2022-10-18T09:35:25.619" v="187" actId="1076"/>
          <ac:spMkLst>
            <pc:docMk/>
            <pc:sldMk cId="2109046364" sldId="296"/>
            <ac:spMk id="14" creationId="{AFFE81D8-597B-DC1F-A79C-80907572A133}"/>
          </ac:spMkLst>
        </pc:spChg>
        <pc:spChg chg="add mod">
          <ac:chgData name="Timothy Carroll" userId="126e9f51-4666-4ae4-a073-e15e1f821231" providerId="ADAL" clId="{0BC8BAA1-B6EF-43B1-B1AD-912A58BA8C9F}" dt="2022-10-18T09:38:31.181" v="206" actId="1076"/>
          <ac:spMkLst>
            <pc:docMk/>
            <pc:sldMk cId="2109046364" sldId="296"/>
            <ac:spMk id="15" creationId="{0D182ABF-3A05-00A5-7850-E07DE0FFC742}"/>
          </ac:spMkLst>
        </pc:spChg>
        <pc:picChg chg="del">
          <ac:chgData name="Timothy Carroll" userId="126e9f51-4666-4ae4-a073-e15e1f821231" providerId="ADAL" clId="{0BC8BAA1-B6EF-43B1-B1AD-912A58BA8C9F}" dt="2022-10-18T09:28:51.480" v="56" actId="478"/>
          <ac:picMkLst>
            <pc:docMk/>
            <pc:sldMk cId="2109046364" sldId="296"/>
            <ac:picMk id="4" creationId="{1E6B641F-EBE9-61E3-14B7-34FC5F1764AD}"/>
          </ac:picMkLst>
        </pc:picChg>
        <pc:picChg chg="add mod">
          <ac:chgData name="Timothy Carroll" userId="126e9f51-4666-4ae4-a073-e15e1f821231" providerId="ADAL" clId="{0BC8BAA1-B6EF-43B1-B1AD-912A58BA8C9F}" dt="2022-10-18T09:34:44.647" v="158" actId="1076"/>
          <ac:picMkLst>
            <pc:docMk/>
            <pc:sldMk cId="2109046364" sldId="296"/>
            <ac:picMk id="5" creationId="{9C853105-ED3E-4A3B-2513-C911B1592E58}"/>
          </ac:picMkLst>
        </pc:picChg>
        <pc:picChg chg="del">
          <ac:chgData name="Timothy Carroll" userId="126e9f51-4666-4ae4-a073-e15e1f821231" providerId="ADAL" clId="{0BC8BAA1-B6EF-43B1-B1AD-912A58BA8C9F}" dt="2022-10-18T09:28:50.826" v="54" actId="478"/>
          <ac:picMkLst>
            <pc:docMk/>
            <pc:sldMk cId="2109046364" sldId="296"/>
            <ac:picMk id="6" creationId="{AF72245E-C938-9132-53DC-D532DD43E916}"/>
          </ac:picMkLst>
        </pc:picChg>
        <pc:picChg chg="del">
          <ac:chgData name="Timothy Carroll" userId="126e9f51-4666-4ae4-a073-e15e1f821231" providerId="ADAL" clId="{0BC8BAA1-B6EF-43B1-B1AD-912A58BA8C9F}" dt="2022-10-18T09:28:51.171" v="55" actId="478"/>
          <ac:picMkLst>
            <pc:docMk/>
            <pc:sldMk cId="2109046364" sldId="296"/>
            <ac:picMk id="8" creationId="{B27059A2-FD35-4030-AF70-3C226768EC13}"/>
          </ac:picMkLst>
        </pc:picChg>
        <pc:picChg chg="add del mod">
          <ac:chgData name="Timothy Carroll" userId="126e9f51-4666-4ae4-a073-e15e1f821231" providerId="ADAL" clId="{0BC8BAA1-B6EF-43B1-B1AD-912A58BA8C9F}" dt="2022-10-18T09:34:41.008" v="157" actId="478"/>
          <ac:picMkLst>
            <pc:docMk/>
            <pc:sldMk cId="2109046364" sldId="296"/>
            <ac:picMk id="9" creationId="{41030A3E-6A19-83A3-1D99-2762D25503BB}"/>
          </ac:picMkLst>
        </pc:picChg>
        <pc:picChg chg="add mod">
          <ac:chgData name="Timothy Carroll" userId="126e9f51-4666-4ae4-a073-e15e1f821231" providerId="ADAL" clId="{0BC8BAA1-B6EF-43B1-B1AD-912A58BA8C9F}" dt="2022-10-18T09:38:28.817" v="205" actId="1076"/>
          <ac:picMkLst>
            <pc:docMk/>
            <pc:sldMk cId="2109046364" sldId="296"/>
            <ac:picMk id="13" creationId="{BE0FA70D-0C00-7B24-A37A-459CA17638C7}"/>
          </ac:picMkLst>
        </pc:picChg>
      </pc:sldChg>
    </pc:docChg>
  </pc:docChgLst>
  <pc:docChgLst>
    <pc:chgData name="Jie Liu" userId="S::jl836@uowmail.edu.au::76591a90-f7d5-4ca8-9cb2-2ffb5a7d9c3d" providerId="AD" clId="Web-{C5B97DED-C3A8-5292-6947-DC86534FC0E8}"/>
    <pc:docChg chg="modSld">
      <pc:chgData name="Jie Liu" userId="S::jl836@uowmail.edu.au::76591a90-f7d5-4ca8-9cb2-2ffb5a7d9c3d" providerId="AD" clId="Web-{C5B97DED-C3A8-5292-6947-DC86534FC0E8}" dt="2022-10-18T07:24:18.687" v="10" actId="20577"/>
      <pc:docMkLst>
        <pc:docMk/>
      </pc:docMkLst>
      <pc:sldChg chg="modSp">
        <pc:chgData name="Jie Liu" userId="S::jl836@uowmail.edu.au::76591a90-f7d5-4ca8-9cb2-2ffb5a7d9c3d" providerId="AD" clId="Web-{C5B97DED-C3A8-5292-6947-DC86534FC0E8}" dt="2022-10-18T07:21:19.886" v="1" actId="20577"/>
        <pc:sldMkLst>
          <pc:docMk/>
          <pc:sldMk cId="4086436579" sldId="277"/>
        </pc:sldMkLst>
        <pc:spChg chg="mod">
          <ac:chgData name="Jie Liu" userId="S::jl836@uowmail.edu.au::76591a90-f7d5-4ca8-9cb2-2ffb5a7d9c3d" providerId="AD" clId="Web-{C5B97DED-C3A8-5292-6947-DC86534FC0E8}" dt="2022-10-18T07:21:19.886" v="1" actId="20577"/>
          <ac:spMkLst>
            <pc:docMk/>
            <pc:sldMk cId="4086436579" sldId="277"/>
            <ac:spMk id="3" creationId="{5C952251-C563-4F05-8136-9DCAF61B819F}"/>
          </ac:spMkLst>
        </pc:spChg>
      </pc:sldChg>
      <pc:sldChg chg="modSp">
        <pc:chgData name="Jie Liu" userId="S::jl836@uowmail.edu.au::76591a90-f7d5-4ca8-9cb2-2ffb5a7d9c3d" providerId="AD" clId="Web-{C5B97DED-C3A8-5292-6947-DC86534FC0E8}" dt="2022-10-18T07:23:44.624" v="8" actId="20577"/>
        <pc:sldMkLst>
          <pc:docMk/>
          <pc:sldMk cId="3096336596" sldId="282"/>
        </pc:sldMkLst>
        <pc:spChg chg="mod">
          <ac:chgData name="Jie Liu" userId="S::jl836@uowmail.edu.au::76591a90-f7d5-4ca8-9cb2-2ffb5a7d9c3d" providerId="AD" clId="Web-{C5B97DED-C3A8-5292-6947-DC86534FC0E8}" dt="2022-10-18T07:23:44.624" v="8" actId="20577"/>
          <ac:spMkLst>
            <pc:docMk/>
            <pc:sldMk cId="3096336596" sldId="282"/>
            <ac:spMk id="12" creationId="{82BCC502-2468-9396-264F-542320294D0A}"/>
          </ac:spMkLst>
        </pc:spChg>
      </pc:sldChg>
      <pc:sldChg chg="modSp">
        <pc:chgData name="Jie Liu" userId="S::jl836@uowmail.edu.au::76591a90-f7d5-4ca8-9cb2-2ffb5a7d9c3d" providerId="AD" clId="Web-{C5B97DED-C3A8-5292-6947-DC86534FC0E8}" dt="2022-10-18T07:22:37.888" v="5" actId="20577"/>
        <pc:sldMkLst>
          <pc:docMk/>
          <pc:sldMk cId="4201880050" sldId="288"/>
        </pc:sldMkLst>
        <pc:spChg chg="mod">
          <ac:chgData name="Jie Liu" userId="S::jl836@uowmail.edu.au::76591a90-f7d5-4ca8-9cb2-2ffb5a7d9c3d" providerId="AD" clId="Web-{C5B97DED-C3A8-5292-6947-DC86534FC0E8}" dt="2022-10-18T07:22:37.888" v="5" actId="20577"/>
          <ac:spMkLst>
            <pc:docMk/>
            <pc:sldMk cId="4201880050" sldId="288"/>
            <ac:spMk id="98" creationId="{9433B804-3F21-F134-1E34-A50FAC8A171B}"/>
          </ac:spMkLst>
        </pc:spChg>
      </pc:sldChg>
      <pc:sldChg chg="modSp">
        <pc:chgData name="Jie Liu" userId="S::jl836@uowmail.edu.au::76591a90-f7d5-4ca8-9cb2-2ffb5a7d9c3d" providerId="AD" clId="Web-{C5B97DED-C3A8-5292-6947-DC86534FC0E8}" dt="2022-10-18T07:23:23.201" v="6" actId="20577"/>
        <pc:sldMkLst>
          <pc:docMk/>
          <pc:sldMk cId="3836377926" sldId="292"/>
        </pc:sldMkLst>
        <pc:spChg chg="mod">
          <ac:chgData name="Jie Liu" userId="S::jl836@uowmail.edu.au::76591a90-f7d5-4ca8-9cb2-2ffb5a7d9c3d" providerId="AD" clId="Web-{C5B97DED-C3A8-5292-6947-DC86534FC0E8}" dt="2022-10-18T07:23:23.201" v="6" actId="20577"/>
          <ac:spMkLst>
            <pc:docMk/>
            <pc:sldMk cId="3836377926" sldId="292"/>
            <ac:spMk id="7" creationId="{C4A78596-11EE-045A-6782-C77C988F7949}"/>
          </ac:spMkLst>
        </pc:spChg>
      </pc:sldChg>
      <pc:sldChg chg="modSp">
        <pc:chgData name="Jie Liu" userId="S::jl836@uowmail.edu.au::76591a90-f7d5-4ca8-9cb2-2ffb5a7d9c3d" providerId="AD" clId="Web-{C5B97DED-C3A8-5292-6947-DC86534FC0E8}" dt="2022-10-18T07:24:18.687" v="10" actId="20577"/>
        <pc:sldMkLst>
          <pc:docMk/>
          <pc:sldMk cId="4047767029" sldId="293"/>
        </pc:sldMkLst>
        <pc:spChg chg="mod">
          <ac:chgData name="Jie Liu" userId="S::jl836@uowmail.edu.au::76591a90-f7d5-4ca8-9cb2-2ffb5a7d9c3d" providerId="AD" clId="Web-{C5B97DED-C3A8-5292-6947-DC86534FC0E8}" dt="2022-10-18T07:24:18.687" v="10" actId="20577"/>
          <ac:spMkLst>
            <pc:docMk/>
            <pc:sldMk cId="4047767029" sldId="293"/>
            <ac:spMk id="12" creationId="{82BCC502-2468-9396-264F-542320294D0A}"/>
          </ac:spMkLst>
        </pc:spChg>
      </pc:sldChg>
    </pc:docChg>
  </pc:docChgLst>
  <pc:docChgLst>
    <pc:chgData name="Can Liu" userId="S::cl304@uowmail.edu.au::6131989e-d476-492f-8c41-f6d307d2e795" providerId="AD" clId="Web-{21AEC8FF-BCF9-BF52-CB42-893B472316E1}"/>
    <pc:docChg chg="addSld modSld sldOrd">
      <pc:chgData name="Can Liu" userId="S::cl304@uowmail.edu.au::6131989e-d476-492f-8c41-f6d307d2e795" providerId="AD" clId="Web-{21AEC8FF-BCF9-BF52-CB42-893B472316E1}" dt="2022-10-18T09:36:10.255" v="1476"/>
      <pc:docMkLst>
        <pc:docMk/>
      </pc:docMkLst>
      <pc:sldChg chg="addSp delSp modSp mod setBg setClrOvrMap">
        <pc:chgData name="Can Liu" userId="S::cl304@uowmail.edu.au::6131989e-d476-492f-8c41-f6d307d2e795" providerId="AD" clId="Web-{21AEC8FF-BCF9-BF52-CB42-893B472316E1}" dt="2022-10-18T09:23:07.040" v="265" actId="1076"/>
        <pc:sldMkLst>
          <pc:docMk/>
          <pc:sldMk cId="2693467443" sldId="278"/>
        </pc:sldMkLst>
        <pc:spChg chg="mod ord">
          <ac:chgData name="Can Liu" userId="S::cl304@uowmail.edu.au::6131989e-d476-492f-8c41-f6d307d2e795" providerId="AD" clId="Web-{21AEC8FF-BCF9-BF52-CB42-893B472316E1}" dt="2022-10-18T09:23:03.665" v="264" actId="1076"/>
          <ac:spMkLst>
            <pc:docMk/>
            <pc:sldMk cId="2693467443" sldId="278"/>
            <ac:spMk id="2" creationId="{8550878D-6130-44D8-8230-38C3DB6F2716}"/>
          </ac:spMkLst>
        </pc:spChg>
        <pc:spChg chg="add del mod">
          <ac:chgData name="Can Liu" userId="S::cl304@uowmail.edu.au::6131989e-d476-492f-8c41-f6d307d2e795" providerId="AD" clId="Web-{21AEC8FF-BCF9-BF52-CB42-893B472316E1}" dt="2022-10-18T09:06:43.101" v="3"/>
          <ac:spMkLst>
            <pc:docMk/>
            <pc:sldMk cId="2693467443" sldId="278"/>
            <ac:spMk id="4" creationId="{34B9CCB0-A5EF-AA03-3EF7-21C86AAC36D9}"/>
          </ac:spMkLst>
        </pc:spChg>
        <pc:spChg chg="add del mod ord">
          <ac:chgData name="Can Liu" userId="S::cl304@uowmail.edu.au::6131989e-d476-492f-8c41-f6d307d2e795" providerId="AD" clId="Web-{21AEC8FF-BCF9-BF52-CB42-893B472316E1}" dt="2022-10-18T09:23:07.040" v="265" actId="1076"/>
          <ac:spMkLst>
            <pc:docMk/>
            <pc:sldMk cId="2693467443" sldId="278"/>
            <ac:spMk id="6" creationId="{9B82297D-6FF6-CD7B-A72B-C33913058227}"/>
          </ac:spMkLst>
        </pc:spChg>
        <pc:spChg chg="add del">
          <ac:chgData name="Can Liu" userId="S::cl304@uowmail.edu.au::6131989e-d476-492f-8c41-f6d307d2e795" providerId="AD" clId="Web-{21AEC8FF-BCF9-BF52-CB42-893B472316E1}" dt="2022-10-18T09:21:44.241" v="246"/>
          <ac:spMkLst>
            <pc:docMk/>
            <pc:sldMk cId="2693467443" sldId="278"/>
            <ac:spMk id="9" creationId="{89C8D586-1ECD-4981-BED2-97336112C0AD}"/>
          </ac:spMkLst>
        </pc:spChg>
        <pc:spChg chg="add del">
          <ac:chgData name="Can Liu" userId="S::cl304@uowmail.edu.au::6131989e-d476-492f-8c41-f6d307d2e795" providerId="AD" clId="Web-{21AEC8FF-BCF9-BF52-CB42-893B472316E1}" dt="2022-10-18T09:18:28.281" v="221"/>
          <ac:spMkLst>
            <pc:docMk/>
            <pc:sldMk cId="2693467443" sldId="278"/>
            <ac:spMk id="13" creationId="{49C44AFD-C72D-4D9C-84C6-73E615CED884}"/>
          </ac:spMkLst>
        </pc:spChg>
        <pc:spChg chg="add del">
          <ac:chgData name="Can Liu" userId="S::cl304@uowmail.edu.au::6131989e-d476-492f-8c41-f6d307d2e795" providerId="AD" clId="Web-{21AEC8FF-BCF9-BF52-CB42-893B472316E1}" dt="2022-10-18T09:18:28.281" v="221"/>
          <ac:spMkLst>
            <pc:docMk/>
            <pc:sldMk cId="2693467443" sldId="278"/>
            <ac:spMk id="14" creationId="{F79FF99C-BAA9-404F-9C96-6DD456B4F795}"/>
          </ac:spMkLst>
        </pc:spChg>
        <pc:spChg chg="add del">
          <ac:chgData name="Can Liu" userId="S::cl304@uowmail.edu.au::6131989e-d476-492f-8c41-f6d307d2e795" providerId="AD" clId="Web-{21AEC8FF-BCF9-BF52-CB42-893B472316E1}" dt="2022-10-18T09:22:04.491" v="254"/>
          <ac:spMkLst>
            <pc:docMk/>
            <pc:sldMk cId="2693467443" sldId="278"/>
            <ac:spMk id="17" creationId="{CCF043BA-0C52-4068-BCF5-2B2D89BA9D36}"/>
          </ac:spMkLst>
        </pc:spChg>
        <pc:spChg chg="add del">
          <ac:chgData name="Can Liu" userId="S::cl304@uowmail.edu.au::6131989e-d476-492f-8c41-f6d307d2e795" providerId="AD" clId="Web-{21AEC8FF-BCF9-BF52-CB42-893B472316E1}" dt="2022-10-18T09:18:28.281" v="221"/>
          <ac:spMkLst>
            <pc:docMk/>
            <pc:sldMk cId="2693467443" sldId="278"/>
            <ac:spMk id="18" creationId="{9B82297D-6FF6-CD7B-A72B-C33913058227}"/>
          </ac:spMkLst>
        </pc:spChg>
        <pc:spChg chg="add del">
          <ac:chgData name="Can Liu" userId="S::cl304@uowmail.edu.au::6131989e-d476-492f-8c41-f6d307d2e795" providerId="AD" clId="Web-{21AEC8FF-BCF9-BF52-CB42-893B472316E1}" dt="2022-10-18T09:22:14.367" v="256"/>
          <ac:spMkLst>
            <pc:docMk/>
            <pc:sldMk cId="2693467443" sldId="278"/>
            <ac:spMk id="23" creationId="{362E11DD-B54B-4751-9C17-39DAF9EF46E7}"/>
          </ac:spMkLst>
        </pc:spChg>
        <pc:spChg chg="add del">
          <ac:chgData name="Can Liu" userId="S::cl304@uowmail.edu.au::6131989e-d476-492f-8c41-f6d307d2e795" providerId="AD" clId="Web-{21AEC8FF-BCF9-BF52-CB42-893B472316E1}" dt="2022-10-18T09:22:23.789" v="258"/>
          <ac:spMkLst>
            <pc:docMk/>
            <pc:sldMk cId="2693467443" sldId="278"/>
            <ac:spMk id="28" creationId="{484E34F7-E155-426C-A88E-8AEA6CF3F7EC}"/>
          </ac:spMkLst>
        </pc:spChg>
        <pc:spChg chg="add del">
          <ac:chgData name="Can Liu" userId="S::cl304@uowmail.edu.au::6131989e-d476-492f-8c41-f6d307d2e795" providerId="AD" clId="Web-{21AEC8FF-BCF9-BF52-CB42-893B472316E1}" dt="2022-10-18T09:22:26.914" v="260"/>
          <ac:spMkLst>
            <pc:docMk/>
            <pc:sldMk cId="2693467443" sldId="278"/>
            <ac:spMk id="30" creationId="{5118BA95-03E7-41B7-B442-0AF8C0A7FF68}"/>
          </ac:spMkLst>
        </pc:spChg>
        <pc:spChg chg="add del">
          <ac:chgData name="Can Liu" userId="S::cl304@uowmail.edu.au::6131989e-d476-492f-8c41-f6d307d2e795" providerId="AD" clId="Web-{21AEC8FF-BCF9-BF52-CB42-893B472316E1}" dt="2022-10-18T09:22:26.914" v="260"/>
          <ac:spMkLst>
            <pc:docMk/>
            <pc:sldMk cId="2693467443" sldId="278"/>
            <ac:spMk id="32" creationId="{AD9B3EAD-A2B3-42C4-927C-3455E3E69EE6}"/>
          </ac:spMkLst>
        </pc:spChg>
        <pc:spChg chg="add del">
          <ac:chgData name="Can Liu" userId="S::cl304@uowmail.edu.au::6131989e-d476-492f-8c41-f6d307d2e795" providerId="AD" clId="Web-{21AEC8FF-BCF9-BF52-CB42-893B472316E1}" dt="2022-10-18T09:22:26.914" v="260"/>
          <ac:spMkLst>
            <pc:docMk/>
            <pc:sldMk cId="2693467443" sldId="278"/>
            <ac:spMk id="33" creationId="{89F78725-8B4F-43D3-B767-EB7DB0C0201E}"/>
          </ac:spMkLst>
        </pc:spChg>
        <pc:spChg chg="add">
          <ac:chgData name="Can Liu" userId="S::cl304@uowmail.edu.au::6131989e-d476-492f-8c41-f6d307d2e795" providerId="AD" clId="Web-{21AEC8FF-BCF9-BF52-CB42-893B472316E1}" dt="2022-10-18T09:22:26.929" v="261"/>
          <ac:spMkLst>
            <pc:docMk/>
            <pc:sldMk cId="2693467443" sldId="278"/>
            <ac:spMk id="38" creationId="{2A0E4E09-FC02-4ADC-951A-3FFA90B6FE39}"/>
          </ac:spMkLst>
        </pc:spChg>
        <pc:spChg chg="del">
          <ac:chgData name="Can Liu" userId="S::cl304@uowmail.edu.au::6131989e-d476-492f-8c41-f6d307d2e795" providerId="AD" clId="Web-{21AEC8FF-BCF9-BF52-CB42-893B472316E1}" dt="2022-10-18T09:16:09.198" v="199"/>
          <ac:spMkLst>
            <pc:docMk/>
            <pc:sldMk cId="2693467443" sldId="278"/>
            <ac:spMk id="39" creationId="{14452A4A-2853-4001-9BA1-21733333F918}"/>
          </ac:spMkLst>
        </pc:spChg>
        <pc:spChg chg="add">
          <ac:chgData name="Can Liu" userId="S::cl304@uowmail.edu.au::6131989e-d476-492f-8c41-f6d307d2e795" providerId="AD" clId="Web-{21AEC8FF-BCF9-BF52-CB42-893B472316E1}" dt="2022-10-18T09:22:26.929" v="261"/>
          <ac:spMkLst>
            <pc:docMk/>
            <pc:sldMk cId="2693467443" sldId="278"/>
            <ac:spMk id="40" creationId="{0060CE1A-A2ED-43AC-857D-05822177FAD1}"/>
          </ac:spMkLst>
        </pc:spChg>
        <pc:spChg chg="del">
          <ac:chgData name="Can Liu" userId="S::cl304@uowmail.edu.au::6131989e-d476-492f-8c41-f6d307d2e795" providerId="AD" clId="Web-{21AEC8FF-BCF9-BF52-CB42-893B472316E1}" dt="2022-10-18T09:16:09.198" v="199"/>
          <ac:spMkLst>
            <pc:docMk/>
            <pc:sldMk cId="2693467443" sldId="278"/>
            <ac:spMk id="41" creationId="{7CB9AC1C-79C9-4966-8F90-DBA8A6984C22}"/>
          </ac:spMkLst>
        </pc:spChg>
        <pc:spChg chg="del">
          <ac:chgData name="Can Liu" userId="S::cl304@uowmail.edu.au::6131989e-d476-492f-8c41-f6d307d2e795" providerId="AD" clId="Web-{21AEC8FF-BCF9-BF52-CB42-893B472316E1}" dt="2022-10-18T09:16:09.198" v="199"/>
          <ac:spMkLst>
            <pc:docMk/>
            <pc:sldMk cId="2693467443" sldId="278"/>
            <ac:spMk id="43" creationId="{D7479254-2731-44C5-88FB-BF4A5EF71311}"/>
          </ac:spMkLst>
        </pc:spChg>
        <pc:grpChg chg="add del">
          <ac:chgData name="Can Liu" userId="S::cl304@uowmail.edu.au::6131989e-d476-492f-8c41-f6d307d2e795" providerId="AD" clId="Web-{21AEC8FF-BCF9-BF52-CB42-893B472316E1}" dt="2022-10-18T09:18:28.281" v="221"/>
          <ac:grpSpMkLst>
            <pc:docMk/>
            <pc:sldMk cId="2693467443" sldId="278"/>
            <ac:grpSpMk id="15" creationId="{1D25B14F-36E0-41E8-956F-CABEF1ADD65F}"/>
          </ac:grpSpMkLst>
        </pc:grpChg>
        <pc:grpChg chg="add del">
          <ac:chgData name="Can Liu" userId="S::cl304@uowmail.edu.au::6131989e-d476-492f-8c41-f6d307d2e795" providerId="AD" clId="Web-{21AEC8FF-BCF9-BF52-CB42-893B472316E1}" dt="2022-10-18T09:21:44.241" v="246"/>
          <ac:grpSpMkLst>
            <pc:docMk/>
            <pc:sldMk cId="2693467443" sldId="278"/>
            <ac:grpSpMk id="16" creationId="{AF001A23-2767-4A31-BD30-56112DE9527E}"/>
          </ac:grpSpMkLst>
        </pc:grpChg>
        <pc:grpChg chg="add del">
          <ac:chgData name="Can Liu" userId="S::cl304@uowmail.edu.au::6131989e-d476-492f-8c41-f6d307d2e795" providerId="AD" clId="Web-{21AEC8FF-BCF9-BF52-CB42-893B472316E1}" dt="2022-10-18T09:22:04.491" v="254"/>
          <ac:grpSpMkLst>
            <pc:docMk/>
            <pc:sldMk cId="2693467443" sldId="278"/>
            <ac:grpSpMk id="19" creationId="{789ACCC8-A635-400E-B9C0-AD9CA57109CE}"/>
          </ac:grpSpMkLst>
        </pc:grpChg>
        <pc:grpChg chg="add del">
          <ac:chgData name="Can Liu" userId="S::cl304@uowmail.edu.au::6131989e-d476-492f-8c41-f6d307d2e795" providerId="AD" clId="Web-{21AEC8FF-BCF9-BF52-CB42-893B472316E1}" dt="2022-10-18T09:22:14.367" v="256"/>
          <ac:grpSpMkLst>
            <pc:docMk/>
            <pc:sldMk cId="2693467443" sldId="278"/>
            <ac:grpSpMk id="24" creationId="{B55DE4E1-F219-45A4-96D9-9A86D0E4DBD2}"/>
          </ac:grpSpMkLst>
        </pc:grpChg>
        <pc:grpChg chg="add del">
          <ac:chgData name="Can Liu" userId="S::cl304@uowmail.edu.au::6131989e-d476-492f-8c41-f6d307d2e795" providerId="AD" clId="Web-{21AEC8FF-BCF9-BF52-CB42-893B472316E1}" dt="2022-10-18T09:22:26.914" v="260"/>
          <ac:grpSpMkLst>
            <pc:docMk/>
            <pc:sldMk cId="2693467443" sldId="278"/>
            <ac:grpSpMk id="34" creationId="{C9B0630D-5E49-4BF7-8CF1-7DECD4B08B16}"/>
          </ac:grpSpMkLst>
        </pc:grpChg>
        <pc:grpChg chg="add">
          <ac:chgData name="Can Liu" userId="S::cl304@uowmail.edu.au::6131989e-d476-492f-8c41-f6d307d2e795" providerId="AD" clId="Web-{21AEC8FF-BCF9-BF52-CB42-893B472316E1}" dt="2022-10-18T09:22:26.929" v="261"/>
          <ac:grpSpMkLst>
            <pc:docMk/>
            <pc:sldMk cId="2693467443" sldId="278"/>
            <ac:grpSpMk id="42" creationId="{D68B9961-F007-40D1-AF51-61B6DE5106CE}"/>
          </ac:grpSpMkLst>
        </pc:grpChg>
        <pc:grpChg chg="del">
          <ac:chgData name="Can Liu" userId="S::cl304@uowmail.edu.au::6131989e-d476-492f-8c41-f6d307d2e795" providerId="AD" clId="Web-{21AEC8FF-BCF9-BF52-CB42-893B472316E1}" dt="2022-10-18T09:16:09.198" v="199"/>
          <ac:grpSpMkLst>
            <pc:docMk/>
            <pc:sldMk cId="2693467443" sldId="278"/>
            <ac:grpSpMk id="45" creationId="{1C0F8264-A19C-4C08-B6EA-A0BC6DEFB707}"/>
          </ac:grpSpMkLst>
        </pc:grpChg>
        <pc:graphicFrameChg chg="add del">
          <ac:chgData name="Can Liu" userId="S::cl304@uowmail.edu.au::6131989e-d476-492f-8c41-f6d307d2e795" providerId="AD" clId="Web-{21AEC8FF-BCF9-BF52-CB42-893B472316E1}" dt="2022-10-18T09:16:51.324" v="213"/>
          <ac:graphicFrameMkLst>
            <pc:docMk/>
            <pc:sldMk cId="2693467443" sldId="278"/>
            <ac:graphicFrameMk id="8" creationId="{E3B8840F-C4CF-169A-8DA9-8966451F4AAD}"/>
          </ac:graphicFrameMkLst>
        </pc:graphicFrameChg>
        <pc:graphicFrameChg chg="add del">
          <ac:chgData name="Can Liu" userId="S::cl304@uowmail.edu.au::6131989e-d476-492f-8c41-f6d307d2e795" providerId="AD" clId="Web-{21AEC8FF-BCF9-BF52-CB42-893B472316E1}" dt="2022-10-18T09:16:53.278" v="215"/>
          <ac:graphicFrameMkLst>
            <pc:docMk/>
            <pc:sldMk cId="2693467443" sldId="278"/>
            <ac:graphicFrameMk id="10" creationId="{F7C4B652-ABEE-4D21-BD90-5E867B3F4134}"/>
          </ac:graphicFrameMkLst>
        </pc:graphicFrameChg>
        <pc:graphicFrameChg chg="add del">
          <ac:chgData name="Can Liu" userId="S::cl304@uowmail.edu.au::6131989e-d476-492f-8c41-f6d307d2e795" providerId="AD" clId="Web-{21AEC8FF-BCF9-BF52-CB42-893B472316E1}" dt="2022-10-18T09:17:00.903" v="217"/>
          <ac:graphicFrameMkLst>
            <pc:docMk/>
            <pc:sldMk cId="2693467443" sldId="278"/>
            <ac:graphicFrameMk id="12" creationId="{E3B8840F-C4CF-169A-8DA9-8966451F4AAD}"/>
          </ac:graphicFrameMkLst>
        </pc:graphicFrameChg>
        <pc:picChg chg="mod ord">
          <ac:chgData name="Can Liu" userId="S::cl304@uowmail.edu.au::6131989e-d476-492f-8c41-f6d307d2e795" providerId="AD" clId="Web-{21AEC8FF-BCF9-BF52-CB42-893B472316E1}" dt="2022-10-18T09:22:26.929" v="261"/>
          <ac:picMkLst>
            <pc:docMk/>
            <pc:sldMk cId="2693467443" sldId="278"/>
            <ac:picMk id="3" creationId="{2C97953E-1F49-798B-2553-307CF7DEF0CB}"/>
          </ac:picMkLst>
        </pc:picChg>
        <pc:picChg chg="add del mod">
          <ac:chgData name="Can Liu" userId="S::cl304@uowmail.edu.au::6131989e-d476-492f-8c41-f6d307d2e795" providerId="AD" clId="Web-{21AEC8FF-BCF9-BF52-CB42-893B472316E1}" dt="2022-10-18T09:18:32.140" v="222"/>
          <ac:picMkLst>
            <pc:docMk/>
            <pc:sldMk cId="2693467443" sldId="278"/>
            <ac:picMk id="5" creationId="{411B836B-C4C0-E19D-AA8A-EF9BB7FC0F93}"/>
          </ac:picMkLst>
        </pc:picChg>
        <pc:picChg chg="del mod">
          <ac:chgData name="Can Liu" userId="S::cl304@uowmail.edu.au::6131989e-d476-492f-8c41-f6d307d2e795" providerId="AD" clId="Web-{21AEC8FF-BCF9-BF52-CB42-893B472316E1}" dt="2022-10-18T09:16:14.151" v="200"/>
          <ac:picMkLst>
            <pc:docMk/>
            <pc:sldMk cId="2693467443" sldId="278"/>
            <ac:picMk id="11" creationId="{B0D765EF-6C87-DD2C-1F8A-F80F4805A815}"/>
          </ac:picMkLst>
        </pc:picChg>
        <pc:picChg chg="add del mod modCrop">
          <ac:chgData name="Can Liu" userId="S::cl304@uowmail.edu.au::6131989e-d476-492f-8c41-f6d307d2e795" providerId="AD" clId="Web-{21AEC8FF-BCF9-BF52-CB42-893B472316E1}" dt="2022-10-18T09:21:42.537" v="245"/>
          <ac:picMkLst>
            <pc:docMk/>
            <pc:sldMk cId="2693467443" sldId="278"/>
            <ac:picMk id="31" creationId="{BED92984-EBDA-97E1-BDDE-624C837CADCD}"/>
          </ac:picMkLst>
        </pc:picChg>
        <pc:picChg chg="add">
          <ac:chgData name="Can Liu" userId="S::cl304@uowmail.edu.au::6131989e-d476-492f-8c41-f6d307d2e795" providerId="AD" clId="Web-{21AEC8FF-BCF9-BF52-CB42-893B472316E1}" dt="2022-10-18T09:22:49.680" v="262"/>
          <ac:picMkLst>
            <pc:docMk/>
            <pc:sldMk cId="2693467443" sldId="278"/>
            <ac:picMk id="48" creationId="{6AF6D782-FB28-E621-8A11-8D5AB1F9952E}"/>
          </ac:picMkLst>
        </pc:picChg>
      </pc:sldChg>
      <pc:sldChg chg="addSp delSp modSp add ord replId addAnim modAnim">
        <pc:chgData name="Can Liu" userId="S::cl304@uowmail.edu.au::6131989e-d476-492f-8c41-f6d307d2e795" providerId="AD" clId="Web-{21AEC8FF-BCF9-BF52-CB42-893B472316E1}" dt="2022-10-18T09:36:10.255" v="1476"/>
        <pc:sldMkLst>
          <pc:docMk/>
          <pc:sldMk cId="324522808" sldId="294"/>
        </pc:sldMkLst>
        <pc:spChg chg="mod">
          <ac:chgData name="Can Liu" userId="S::cl304@uowmail.edu.au::6131989e-d476-492f-8c41-f6d307d2e795" providerId="AD" clId="Web-{21AEC8FF-BCF9-BF52-CB42-893B472316E1}" dt="2022-10-18T09:07:17.086" v="13" actId="20577"/>
          <ac:spMkLst>
            <pc:docMk/>
            <pc:sldMk cId="324522808" sldId="294"/>
            <ac:spMk id="2" creationId="{8550878D-6130-44D8-8230-38C3DB6F2716}"/>
          </ac:spMkLst>
        </pc:spChg>
        <pc:graphicFrameChg chg="add del mod modGraphic">
          <ac:chgData name="Can Liu" userId="S::cl304@uowmail.edu.au::6131989e-d476-492f-8c41-f6d307d2e795" providerId="AD" clId="Web-{21AEC8FF-BCF9-BF52-CB42-893B472316E1}" dt="2022-10-18T09:14:06.241" v="189"/>
          <ac:graphicFrameMkLst>
            <pc:docMk/>
            <pc:sldMk cId="324522808" sldId="294"/>
            <ac:graphicFrameMk id="3" creationId="{F944756A-3CF4-4517-9D5B-91A8079237A3}"/>
          </ac:graphicFrameMkLst>
        </pc:graphicFrameChg>
        <pc:graphicFrameChg chg="add mod modGraphic">
          <ac:chgData name="Can Liu" userId="S::cl304@uowmail.edu.au::6131989e-d476-492f-8c41-f6d307d2e795" providerId="AD" clId="Web-{21AEC8FF-BCF9-BF52-CB42-893B472316E1}" dt="2022-10-18T09:34:12.829" v="1469" actId="1076"/>
          <ac:graphicFrameMkLst>
            <pc:docMk/>
            <pc:sldMk cId="324522808" sldId="294"/>
            <ac:graphicFrameMk id="6" creationId="{9CE2EDB0-0A41-B769-0D27-CD74CC742E48}"/>
          </ac:graphicFrameMkLst>
        </pc:graphicFrameChg>
        <pc:picChg chg="del">
          <ac:chgData name="Can Liu" userId="S::cl304@uowmail.edu.au::6131989e-d476-492f-8c41-f6d307d2e795" providerId="AD" clId="Web-{21AEC8FF-BCF9-BF52-CB42-893B472316E1}" dt="2022-10-18T09:06:48.882" v="6"/>
          <ac:picMkLst>
            <pc:docMk/>
            <pc:sldMk cId="324522808" sldId="294"/>
            <ac:picMk id="4" creationId="{03679A6F-3393-750D-3A41-45598C792C09}"/>
          </ac:picMkLst>
        </pc:picChg>
        <pc:picChg chg="add del mod">
          <ac:chgData name="Can Liu" userId="S::cl304@uowmail.edu.au::6131989e-d476-492f-8c41-f6d307d2e795" providerId="AD" clId="Web-{21AEC8FF-BCF9-BF52-CB42-893B472316E1}" dt="2022-10-18T09:25:14.827" v="270"/>
          <ac:picMkLst>
            <pc:docMk/>
            <pc:sldMk cId="324522808" sldId="294"/>
            <ac:picMk id="5" creationId="{9F0CDAAD-0A72-19AE-15E9-C8B30D193943}"/>
          </ac:picMkLst>
        </pc:picChg>
        <pc:picChg chg="add del mod">
          <ac:chgData name="Can Liu" userId="S::cl304@uowmail.edu.au::6131989e-d476-492f-8c41-f6d307d2e795" providerId="AD" clId="Web-{21AEC8FF-BCF9-BF52-CB42-893B472316E1}" dt="2022-10-18T09:29:10.084" v="399"/>
          <ac:picMkLst>
            <pc:docMk/>
            <pc:sldMk cId="324522808" sldId="294"/>
            <ac:picMk id="7" creationId="{AFF2FA40-1A13-9433-05B0-8A0D108AEF81}"/>
          </ac:picMkLst>
        </pc:picChg>
        <pc:picChg chg="add del mod">
          <ac:chgData name="Can Liu" userId="S::cl304@uowmail.edu.au::6131989e-d476-492f-8c41-f6d307d2e795" providerId="AD" clId="Web-{21AEC8FF-BCF9-BF52-CB42-893B472316E1}" dt="2022-10-18T09:29:10.725" v="400"/>
          <ac:picMkLst>
            <pc:docMk/>
            <pc:sldMk cId="324522808" sldId="294"/>
            <ac:picMk id="8" creationId="{8C3CAA35-5236-21D4-E27F-6B68FBE54BBB}"/>
          </ac:picMkLst>
        </pc:picChg>
        <pc:picChg chg="mod ord">
          <ac:chgData name="Can Liu" userId="S::cl304@uowmail.edu.au::6131989e-d476-492f-8c41-f6d307d2e795" providerId="AD" clId="Web-{21AEC8FF-BCF9-BF52-CB42-893B472316E1}" dt="2022-10-18T09:34:25.923" v="1473" actId="1076"/>
          <ac:picMkLst>
            <pc:docMk/>
            <pc:sldMk cId="324522808" sldId="294"/>
            <ac:picMk id="11" creationId="{B0D765EF-6C87-DD2C-1F8A-F80F4805A815}"/>
          </ac:picMkLst>
        </pc:picChg>
      </pc:sldChg>
    </pc:docChg>
  </pc:docChgLst>
  <pc:docChgLst>
    <pc:chgData name="Hancheng Cai" userId="S::hc550@uowmail.edu.au::be526ffa-8396-4243-9071-8c48e444e71f" providerId="AD" clId="Web-{DD58351C-3877-84DD-0698-49882321B9C0}"/>
    <pc:docChg chg="modSld">
      <pc:chgData name="Hancheng Cai" userId="S::hc550@uowmail.edu.au::be526ffa-8396-4243-9071-8c48e444e71f" providerId="AD" clId="Web-{DD58351C-3877-84DD-0698-49882321B9C0}" dt="2022-10-19T10:56:10.978" v="252" actId="20577"/>
      <pc:docMkLst>
        <pc:docMk/>
      </pc:docMkLst>
      <pc:sldChg chg="addSp delSp modSp">
        <pc:chgData name="Hancheng Cai" userId="S::hc550@uowmail.edu.au::be526ffa-8396-4243-9071-8c48e444e71f" providerId="AD" clId="Web-{DD58351C-3877-84DD-0698-49882321B9C0}" dt="2022-10-19T10:39:42.229" v="200" actId="20577"/>
        <pc:sldMkLst>
          <pc:docMk/>
          <pc:sldMk cId="1258068821" sldId="284"/>
        </pc:sldMkLst>
        <pc:spChg chg="add mod">
          <ac:chgData name="Hancheng Cai" userId="S::hc550@uowmail.edu.au::be526ffa-8396-4243-9071-8c48e444e71f" providerId="AD" clId="Web-{DD58351C-3877-84DD-0698-49882321B9C0}" dt="2022-10-19T10:39:42.229" v="200" actId="20577"/>
          <ac:spMkLst>
            <pc:docMk/>
            <pc:sldMk cId="1258068821" sldId="284"/>
            <ac:spMk id="3" creationId="{3F4C8E20-A460-8E5F-FD1F-6C3C8B68FD8B}"/>
          </ac:spMkLst>
        </pc:spChg>
        <pc:spChg chg="mod">
          <ac:chgData name="Hancheng Cai" userId="S::hc550@uowmail.edu.au::be526ffa-8396-4243-9071-8c48e444e71f" providerId="AD" clId="Web-{DD58351C-3877-84DD-0698-49882321B9C0}" dt="2022-10-19T10:32:34.356" v="70" actId="20577"/>
          <ac:spMkLst>
            <pc:docMk/>
            <pc:sldMk cId="1258068821" sldId="284"/>
            <ac:spMk id="6" creationId="{377662B4-2AB7-FDAA-45D2-E12DC5EC2BCB}"/>
          </ac:spMkLst>
        </pc:spChg>
        <pc:spChg chg="mod">
          <ac:chgData name="Hancheng Cai" userId="S::hc550@uowmail.edu.au::be526ffa-8396-4243-9071-8c48e444e71f" providerId="AD" clId="Web-{DD58351C-3877-84DD-0698-49882321B9C0}" dt="2022-10-19T10:30:29.524" v="30" actId="1076"/>
          <ac:spMkLst>
            <pc:docMk/>
            <pc:sldMk cId="1258068821" sldId="284"/>
            <ac:spMk id="12" creationId="{82BCC502-2468-9396-264F-542320294D0A}"/>
          </ac:spMkLst>
        </pc:spChg>
        <pc:picChg chg="mod">
          <ac:chgData name="Hancheng Cai" userId="S::hc550@uowmail.edu.au::be526ffa-8396-4243-9071-8c48e444e71f" providerId="AD" clId="Web-{DD58351C-3877-84DD-0698-49882321B9C0}" dt="2022-10-19T10:33:31.998" v="84" actId="1076"/>
          <ac:picMkLst>
            <pc:docMk/>
            <pc:sldMk cId="1258068821" sldId="284"/>
            <ac:picMk id="7" creationId="{7151DBA1-1391-424D-30D6-76DAF0D2A0CD}"/>
          </ac:picMkLst>
        </pc:picChg>
        <pc:picChg chg="mod">
          <ac:chgData name="Hancheng Cai" userId="S::hc550@uowmail.edu.au::be526ffa-8396-4243-9071-8c48e444e71f" providerId="AD" clId="Web-{DD58351C-3877-84DD-0698-49882321B9C0}" dt="2022-10-19T10:30:23.289" v="29" actId="1076"/>
          <ac:picMkLst>
            <pc:docMk/>
            <pc:sldMk cId="1258068821" sldId="284"/>
            <ac:picMk id="8" creationId="{3FCE2CB0-5784-4D9C-402C-8F61543F075B}"/>
          </ac:picMkLst>
        </pc:picChg>
        <pc:picChg chg="del mod">
          <ac:chgData name="Hancheng Cai" userId="S::hc550@uowmail.edu.au::be526ffa-8396-4243-9071-8c48e444e71f" providerId="AD" clId="Web-{DD58351C-3877-84DD-0698-49882321B9C0}" dt="2022-10-19T10:30:06.211" v="26"/>
          <ac:picMkLst>
            <pc:docMk/>
            <pc:sldMk cId="1258068821" sldId="284"/>
            <ac:picMk id="9" creationId="{61CF7B04-54C8-B4B8-0C79-B05990264DCE}"/>
          </ac:picMkLst>
        </pc:picChg>
        <pc:picChg chg="mod">
          <ac:chgData name="Hancheng Cai" userId="S::hc550@uowmail.edu.au::be526ffa-8396-4243-9071-8c48e444e71f" providerId="AD" clId="Web-{DD58351C-3877-84DD-0698-49882321B9C0}" dt="2022-10-19T10:33:38.686" v="85" actId="1076"/>
          <ac:picMkLst>
            <pc:docMk/>
            <pc:sldMk cId="1258068821" sldId="284"/>
            <ac:picMk id="11" creationId="{B0D765EF-6C87-DD2C-1F8A-F80F4805A815}"/>
          </ac:picMkLst>
        </pc:picChg>
      </pc:sldChg>
      <pc:sldChg chg="addSp modSp">
        <pc:chgData name="Hancheng Cai" userId="S::hc550@uowmail.edu.au::be526ffa-8396-4243-9071-8c48e444e71f" providerId="AD" clId="Web-{DD58351C-3877-84DD-0698-49882321B9C0}" dt="2022-10-19T10:56:10.978" v="252" actId="20577"/>
        <pc:sldMkLst>
          <pc:docMk/>
          <pc:sldMk cId="3219508977" sldId="286"/>
        </pc:sldMkLst>
        <pc:spChg chg="add mod">
          <ac:chgData name="Hancheng Cai" userId="S::hc550@uowmail.edu.au::be526ffa-8396-4243-9071-8c48e444e71f" providerId="AD" clId="Web-{DD58351C-3877-84DD-0698-49882321B9C0}" dt="2022-10-19T10:52:53.003" v="231" actId="1076"/>
          <ac:spMkLst>
            <pc:docMk/>
            <pc:sldMk cId="3219508977" sldId="286"/>
            <ac:spMk id="3" creationId="{724149C6-0A7B-B035-5449-85D71D833457}"/>
          </ac:spMkLst>
        </pc:spChg>
        <pc:spChg chg="add mod">
          <ac:chgData name="Hancheng Cai" userId="S::hc550@uowmail.edu.au::be526ffa-8396-4243-9071-8c48e444e71f" providerId="AD" clId="Web-{DD58351C-3877-84DD-0698-49882321B9C0}" dt="2022-10-19T10:53:01.113" v="232" actId="1076"/>
          <ac:spMkLst>
            <pc:docMk/>
            <pc:sldMk cId="3219508977" sldId="286"/>
            <ac:spMk id="4" creationId="{B603C65B-1811-78C4-0C0E-AFFA6E359443}"/>
          </ac:spMkLst>
        </pc:spChg>
        <pc:spChg chg="add mod">
          <ac:chgData name="Hancheng Cai" userId="S::hc550@uowmail.edu.au::be526ffa-8396-4243-9071-8c48e444e71f" providerId="AD" clId="Web-{DD58351C-3877-84DD-0698-49882321B9C0}" dt="2022-10-19T10:52:46.284" v="229" actId="1076"/>
          <ac:spMkLst>
            <pc:docMk/>
            <pc:sldMk cId="3219508977" sldId="286"/>
            <ac:spMk id="5" creationId="{AAB72F98-546C-4D6E-A421-A8A33C62C3DA}"/>
          </ac:spMkLst>
        </pc:spChg>
        <pc:spChg chg="add mod">
          <ac:chgData name="Hancheng Cai" userId="S::hc550@uowmail.edu.au::be526ffa-8396-4243-9071-8c48e444e71f" providerId="AD" clId="Web-{DD58351C-3877-84DD-0698-49882321B9C0}" dt="2022-10-19T10:55:50.009" v="250" actId="20577"/>
          <ac:spMkLst>
            <pc:docMk/>
            <pc:sldMk cId="3219508977" sldId="286"/>
            <ac:spMk id="6" creationId="{0295C1ED-38EF-3388-5B8D-72D0940D1B56}"/>
          </ac:spMkLst>
        </pc:spChg>
        <pc:spChg chg="add mod">
          <ac:chgData name="Hancheng Cai" userId="S::hc550@uowmail.edu.au::be526ffa-8396-4243-9071-8c48e444e71f" providerId="AD" clId="Web-{DD58351C-3877-84DD-0698-49882321B9C0}" dt="2022-10-19T10:56:01.618" v="251" actId="20577"/>
          <ac:spMkLst>
            <pc:docMk/>
            <pc:sldMk cId="3219508977" sldId="286"/>
            <ac:spMk id="7" creationId="{F35F3C49-0F40-B5D4-7DEA-D86617573BB7}"/>
          </ac:spMkLst>
        </pc:spChg>
        <pc:spChg chg="add mod">
          <ac:chgData name="Hancheng Cai" userId="S::hc550@uowmail.edu.au::be526ffa-8396-4243-9071-8c48e444e71f" providerId="AD" clId="Web-{DD58351C-3877-84DD-0698-49882321B9C0}" dt="2022-10-19T10:56:10.978" v="252" actId="20577"/>
          <ac:spMkLst>
            <pc:docMk/>
            <pc:sldMk cId="3219508977" sldId="286"/>
            <ac:spMk id="8" creationId="{B844DDEB-5116-786F-9F9A-B583E1860572}"/>
          </ac:spMkLst>
        </pc:spChg>
      </pc:sldChg>
    </pc:docChg>
  </pc:docChgLst>
  <pc:docChgLst>
    <pc:chgData name="Hancheng Cai" userId="S::hc550@uowmail.edu.au::be526ffa-8396-4243-9071-8c48e444e71f" providerId="AD" clId="Web-{CA0461B5-0F8D-E883-025F-2B79114662A2}"/>
    <pc:docChg chg="modSld">
      <pc:chgData name="Hancheng Cai" userId="S::hc550@uowmail.edu.au::be526ffa-8396-4243-9071-8c48e444e71f" providerId="AD" clId="Web-{CA0461B5-0F8D-E883-025F-2B79114662A2}" dt="2022-10-18T04:18:00.275" v="285" actId="20577"/>
      <pc:docMkLst>
        <pc:docMk/>
      </pc:docMkLst>
      <pc:sldChg chg="addSp delSp modSp">
        <pc:chgData name="Hancheng Cai" userId="S::hc550@uowmail.edu.au::be526ffa-8396-4243-9071-8c48e444e71f" providerId="AD" clId="Web-{CA0461B5-0F8D-E883-025F-2B79114662A2}" dt="2022-10-18T04:18:00.275" v="285" actId="20577"/>
        <pc:sldMkLst>
          <pc:docMk/>
          <pc:sldMk cId="1258068821" sldId="284"/>
        </pc:sldMkLst>
        <pc:spChg chg="add mod">
          <ac:chgData name="Hancheng Cai" userId="S::hc550@uowmail.edu.au::be526ffa-8396-4243-9071-8c48e444e71f" providerId="AD" clId="Web-{CA0461B5-0F8D-E883-025F-2B79114662A2}" dt="2022-10-18T04:18:00.275" v="285" actId="20577"/>
          <ac:spMkLst>
            <pc:docMk/>
            <pc:sldMk cId="1258068821" sldId="284"/>
            <ac:spMk id="6" creationId="{377662B4-2AB7-FDAA-45D2-E12DC5EC2BCB}"/>
          </ac:spMkLst>
        </pc:spChg>
        <pc:spChg chg="mod">
          <ac:chgData name="Hancheng Cai" userId="S::hc550@uowmail.edu.au::be526ffa-8396-4243-9071-8c48e444e71f" providerId="AD" clId="Web-{CA0461B5-0F8D-E883-025F-2B79114662A2}" dt="2022-10-18T03:42:04.747" v="160" actId="1076"/>
          <ac:spMkLst>
            <pc:docMk/>
            <pc:sldMk cId="1258068821" sldId="284"/>
            <ac:spMk id="12" creationId="{82BCC502-2468-9396-264F-542320294D0A}"/>
          </ac:spMkLst>
        </pc:spChg>
        <pc:picChg chg="add del mod">
          <ac:chgData name="Hancheng Cai" userId="S::hc550@uowmail.edu.au::be526ffa-8396-4243-9071-8c48e444e71f" providerId="AD" clId="Web-{CA0461B5-0F8D-E883-025F-2B79114662A2}" dt="2022-10-18T03:58:00.843" v="166"/>
          <ac:picMkLst>
            <pc:docMk/>
            <pc:sldMk cId="1258068821" sldId="284"/>
            <ac:picMk id="3" creationId="{F32A2AED-828C-F0CB-BE81-5A0A8D610DA4}"/>
          </ac:picMkLst>
        </pc:picChg>
        <pc:picChg chg="add mod">
          <ac:chgData name="Hancheng Cai" userId="S::hc550@uowmail.edu.au::be526ffa-8396-4243-9071-8c48e444e71f" providerId="AD" clId="Web-{CA0461B5-0F8D-E883-025F-2B79114662A2}" dt="2022-10-18T03:58:16.640" v="170" actId="1076"/>
          <ac:picMkLst>
            <pc:docMk/>
            <pc:sldMk cId="1258068821" sldId="284"/>
            <ac:picMk id="4" creationId="{F8FD857D-9146-F71D-9742-12EFC36533F6}"/>
          </ac:picMkLst>
        </pc:picChg>
        <pc:picChg chg="add mod">
          <ac:chgData name="Hancheng Cai" userId="S::hc550@uowmail.edu.au::be526ffa-8396-4243-9071-8c48e444e71f" providerId="AD" clId="Web-{CA0461B5-0F8D-E883-025F-2B79114662A2}" dt="2022-10-18T03:58:14.359" v="169" actId="1076"/>
          <ac:picMkLst>
            <pc:docMk/>
            <pc:sldMk cId="1258068821" sldId="284"/>
            <ac:picMk id="5" creationId="{CE990A25-1CC3-5679-64FA-1AF1511056F6}"/>
          </ac:picMkLst>
        </pc:picChg>
        <pc:picChg chg="add mod">
          <ac:chgData name="Hancheng Cai" userId="S::hc550@uowmail.edu.au::be526ffa-8396-4243-9071-8c48e444e71f" providerId="AD" clId="Web-{CA0461B5-0F8D-E883-025F-2B79114662A2}" dt="2022-10-18T04:06:07.893" v="202" actId="14100"/>
          <ac:picMkLst>
            <pc:docMk/>
            <pc:sldMk cId="1258068821" sldId="284"/>
            <ac:picMk id="7" creationId="{7151DBA1-1391-424D-30D6-76DAF0D2A0CD}"/>
          </ac:picMkLst>
        </pc:picChg>
      </pc:sldChg>
    </pc:docChg>
  </pc:docChgLst>
  <pc:docChgLst>
    <pc:chgData name="Haoran Ouyang" userId="S::ho919@uowmail.edu.au::b0b2859d-df00-4219-97e6-4c136a36154d" providerId="AD" clId="Web-{C02A4306-AAFE-6EDD-EB0F-A27CF2FD6EAC}"/>
    <pc:docChg chg="addSld delSld sldOrd addMainMaster">
      <pc:chgData name="Haoran Ouyang" userId="S::ho919@uowmail.edu.au::b0b2859d-df00-4219-97e6-4c136a36154d" providerId="AD" clId="Web-{C02A4306-AAFE-6EDD-EB0F-A27CF2FD6EAC}" dt="2022-10-18T05:58:21.802" v="5"/>
      <pc:docMkLst>
        <pc:docMk/>
      </pc:docMkLst>
      <pc:sldChg chg="del">
        <pc:chgData name="Haoran Ouyang" userId="S::ho919@uowmail.edu.au::b0b2859d-df00-4219-97e6-4c136a36154d" providerId="AD" clId="Web-{C02A4306-AAFE-6EDD-EB0F-A27CF2FD6EAC}" dt="2022-10-18T05:58:04.786" v="4"/>
        <pc:sldMkLst>
          <pc:docMk/>
          <pc:sldMk cId="2564983148" sldId="281"/>
        </pc:sldMkLst>
      </pc:sldChg>
      <pc:sldChg chg="add del replId">
        <pc:chgData name="Haoran Ouyang" userId="S::ho919@uowmail.edu.au::b0b2859d-df00-4219-97e6-4c136a36154d" providerId="AD" clId="Web-{C02A4306-AAFE-6EDD-EB0F-A27CF2FD6EAC}" dt="2022-10-18T05:57:23.613" v="1"/>
        <pc:sldMkLst>
          <pc:docMk/>
          <pc:sldMk cId="1490024124" sldId="292"/>
        </pc:sldMkLst>
      </pc:sldChg>
      <pc:sldChg chg="add ord">
        <pc:chgData name="Haoran Ouyang" userId="S::ho919@uowmail.edu.au::b0b2859d-df00-4219-97e6-4c136a36154d" providerId="AD" clId="Web-{C02A4306-AAFE-6EDD-EB0F-A27CF2FD6EAC}" dt="2022-10-18T05:58:02.974" v="3"/>
        <pc:sldMkLst>
          <pc:docMk/>
          <pc:sldMk cId="3836377926" sldId="292"/>
        </pc:sldMkLst>
      </pc:sldChg>
      <pc:sldChg chg="add">
        <pc:chgData name="Haoran Ouyang" userId="S::ho919@uowmail.edu.au::b0b2859d-df00-4219-97e6-4c136a36154d" providerId="AD" clId="Web-{C02A4306-AAFE-6EDD-EB0F-A27CF2FD6EAC}" dt="2022-10-18T05:58:21.802" v="5"/>
        <pc:sldMkLst>
          <pc:docMk/>
          <pc:sldMk cId="4047767029" sldId="293"/>
        </pc:sldMkLst>
      </pc:sldChg>
      <pc:sldMasterChg chg="add addSldLayout">
        <pc:chgData name="Haoran Ouyang" userId="S::ho919@uowmail.edu.au::b0b2859d-df00-4219-97e6-4c136a36154d" providerId="AD" clId="Web-{C02A4306-AAFE-6EDD-EB0F-A27CF2FD6EAC}" dt="2022-10-18T05:57:38.426" v="2"/>
        <pc:sldMasterMkLst>
          <pc:docMk/>
          <pc:sldMasterMk cId="3356238218" sldId="2147483954"/>
        </pc:sldMasterMkLst>
        <pc:sldLayoutChg chg="add">
          <pc:chgData name="Haoran Ouyang" userId="S::ho919@uowmail.edu.au::b0b2859d-df00-4219-97e6-4c136a36154d" providerId="AD" clId="Web-{C02A4306-AAFE-6EDD-EB0F-A27CF2FD6EAC}" dt="2022-10-18T05:57:38.426" v="2"/>
          <pc:sldLayoutMkLst>
            <pc:docMk/>
            <pc:sldMasterMk cId="3356238218" sldId="2147483954"/>
            <pc:sldLayoutMk cId="3191683628" sldId="2147483955"/>
          </pc:sldLayoutMkLst>
        </pc:sldLayoutChg>
        <pc:sldLayoutChg chg="add">
          <pc:chgData name="Haoran Ouyang" userId="S::ho919@uowmail.edu.au::b0b2859d-df00-4219-97e6-4c136a36154d" providerId="AD" clId="Web-{C02A4306-AAFE-6EDD-EB0F-A27CF2FD6EAC}" dt="2022-10-18T05:57:38.426" v="2"/>
          <pc:sldLayoutMkLst>
            <pc:docMk/>
            <pc:sldMasterMk cId="3356238218" sldId="2147483954"/>
            <pc:sldLayoutMk cId="2863383665" sldId="2147483956"/>
          </pc:sldLayoutMkLst>
        </pc:sldLayoutChg>
        <pc:sldLayoutChg chg="add">
          <pc:chgData name="Haoran Ouyang" userId="S::ho919@uowmail.edu.au::b0b2859d-df00-4219-97e6-4c136a36154d" providerId="AD" clId="Web-{C02A4306-AAFE-6EDD-EB0F-A27CF2FD6EAC}" dt="2022-10-18T05:57:38.426" v="2"/>
          <pc:sldLayoutMkLst>
            <pc:docMk/>
            <pc:sldMasterMk cId="3356238218" sldId="2147483954"/>
            <pc:sldLayoutMk cId="3489310860" sldId="2147483957"/>
          </pc:sldLayoutMkLst>
        </pc:sldLayoutChg>
        <pc:sldLayoutChg chg="add">
          <pc:chgData name="Haoran Ouyang" userId="S::ho919@uowmail.edu.au::b0b2859d-df00-4219-97e6-4c136a36154d" providerId="AD" clId="Web-{C02A4306-AAFE-6EDD-EB0F-A27CF2FD6EAC}" dt="2022-10-18T05:57:38.426" v="2"/>
          <pc:sldLayoutMkLst>
            <pc:docMk/>
            <pc:sldMasterMk cId="3356238218" sldId="2147483954"/>
            <pc:sldLayoutMk cId="4049457780" sldId="2147483958"/>
          </pc:sldLayoutMkLst>
        </pc:sldLayoutChg>
        <pc:sldLayoutChg chg="add">
          <pc:chgData name="Haoran Ouyang" userId="S::ho919@uowmail.edu.au::b0b2859d-df00-4219-97e6-4c136a36154d" providerId="AD" clId="Web-{C02A4306-AAFE-6EDD-EB0F-A27CF2FD6EAC}" dt="2022-10-18T05:57:38.426" v="2"/>
          <pc:sldLayoutMkLst>
            <pc:docMk/>
            <pc:sldMasterMk cId="3356238218" sldId="2147483954"/>
            <pc:sldLayoutMk cId="386515548" sldId="2147483959"/>
          </pc:sldLayoutMkLst>
        </pc:sldLayoutChg>
        <pc:sldLayoutChg chg="add">
          <pc:chgData name="Haoran Ouyang" userId="S::ho919@uowmail.edu.au::b0b2859d-df00-4219-97e6-4c136a36154d" providerId="AD" clId="Web-{C02A4306-AAFE-6EDD-EB0F-A27CF2FD6EAC}" dt="2022-10-18T05:57:38.426" v="2"/>
          <pc:sldLayoutMkLst>
            <pc:docMk/>
            <pc:sldMasterMk cId="3356238218" sldId="2147483954"/>
            <pc:sldLayoutMk cId="797959191" sldId="2147483960"/>
          </pc:sldLayoutMkLst>
        </pc:sldLayoutChg>
        <pc:sldLayoutChg chg="add">
          <pc:chgData name="Haoran Ouyang" userId="S::ho919@uowmail.edu.au::b0b2859d-df00-4219-97e6-4c136a36154d" providerId="AD" clId="Web-{C02A4306-AAFE-6EDD-EB0F-A27CF2FD6EAC}" dt="2022-10-18T05:57:38.426" v="2"/>
          <pc:sldLayoutMkLst>
            <pc:docMk/>
            <pc:sldMasterMk cId="3356238218" sldId="2147483954"/>
            <pc:sldLayoutMk cId="4093844684" sldId="2147483961"/>
          </pc:sldLayoutMkLst>
        </pc:sldLayoutChg>
        <pc:sldLayoutChg chg="add">
          <pc:chgData name="Haoran Ouyang" userId="S::ho919@uowmail.edu.au::b0b2859d-df00-4219-97e6-4c136a36154d" providerId="AD" clId="Web-{C02A4306-AAFE-6EDD-EB0F-A27CF2FD6EAC}" dt="2022-10-18T05:57:38.426" v="2"/>
          <pc:sldLayoutMkLst>
            <pc:docMk/>
            <pc:sldMasterMk cId="3356238218" sldId="2147483954"/>
            <pc:sldLayoutMk cId="296318957" sldId="2147483962"/>
          </pc:sldLayoutMkLst>
        </pc:sldLayoutChg>
        <pc:sldLayoutChg chg="add">
          <pc:chgData name="Haoran Ouyang" userId="S::ho919@uowmail.edu.au::b0b2859d-df00-4219-97e6-4c136a36154d" providerId="AD" clId="Web-{C02A4306-AAFE-6EDD-EB0F-A27CF2FD6EAC}" dt="2022-10-18T05:57:38.426" v="2"/>
          <pc:sldLayoutMkLst>
            <pc:docMk/>
            <pc:sldMasterMk cId="3356238218" sldId="2147483954"/>
            <pc:sldLayoutMk cId="1071541995" sldId="2147483963"/>
          </pc:sldLayoutMkLst>
        </pc:sldLayoutChg>
        <pc:sldLayoutChg chg="add">
          <pc:chgData name="Haoran Ouyang" userId="S::ho919@uowmail.edu.au::b0b2859d-df00-4219-97e6-4c136a36154d" providerId="AD" clId="Web-{C02A4306-AAFE-6EDD-EB0F-A27CF2FD6EAC}" dt="2022-10-18T05:57:38.426" v="2"/>
          <pc:sldLayoutMkLst>
            <pc:docMk/>
            <pc:sldMasterMk cId="3356238218" sldId="2147483954"/>
            <pc:sldLayoutMk cId="1735166464" sldId="2147483964"/>
          </pc:sldLayoutMkLst>
        </pc:sldLayoutChg>
        <pc:sldLayoutChg chg="add">
          <pc:chgData name="Haoran Ouyang" userId="S::ho919@uowmail.edu.au::b0b2859d-df00-4219-97e6-4c136a36154d" providerId="AD" clId="Web-{C02A4306-AAFE-6EDD-EB0F-A27CF2FD6EAC}" dt="2022-10-18T05:57:38.426" v="2"/>
          <pc:sldLayoutMkLst>
            <pc:docMk/>
            <pc:sldMasterMk cId="3356238218" sldId="2147483954"/>
            <pc:sldLayoutMk cId="636916396" sldId="2147483965"/>
          </pc:sldLayoutMkLst>
        </pc:sldLayoutChg>
      </pc:sldMasterChg>
    </pc:docChg>
  </pc:docChgLst>
  <pc:docChgLst>
    <pc:chgData name="Jie Liu" userId="S::jl836@uowmail.edu.au::76591a90-f7d5-4ca8-9cb2-2ffb5a7d9c3d" providerId="AD" clId="Web-{1C304DEB-AE80-2479-F0EB-766538132A5A}"/>
    <pc:docChg chg="modSld">
      <pc:chgData name="Jie Liu" userId="S::jl836@uowmail.edu.au::76591a90-f7d5-4ca8-9cb2-2ffb5a7d9c3d" providerId="AD" clId="Web-{1C304DEB-AE80-2479-F0EB-766538132A5A}" dt="2022-10-19T04:42:44.181" v="1" actId="1076"/>
      <pc:docMkLst>
        <pc:docMk/>
      </pc:docMkLst>
      <pc:sldChg chg="modSp">
        <pc:chgData name="Jie Liu" userId="S::jl836@uowmail.edu.au::76591a90-f7d5-4ca8-9cb2-2ffb5a7d9c3d" providerId="AD" clId="Web-{1C304DEB-AE80-2479-F0EB-766538132A5A}" dt="2022-10-19T04:42:44.181" v="1" actId="1076"/>
        <pc:sldMkLst>
          <pc:docMk/>
          <pc:sldMk cId="4099631881" sldId="267"/>
        </pc:sldMkLst>
        <pc:spChg chg="mod">
          <ac:chgData name="Jie Liu" userId="S::jl836@uowmail.edu.au::76591a90-f7d5-4ca8-9cb2-2ffb5a7d9c3d" providerId="AD" clId="Web-{1C304DEB-AE80-2479-F0EB-766538132A5A}" dt="2022-10-19T04:42:44.181" v="1" actId="1076"/>
          <ac:spMkLst>
            <pc:docMk/>
            <pc:sldMk cId="4099631881" sldId="267"/>
            <ac:spMk id="2" creationId="{E9EF1967-0B9A-4C04-AAE8-08B4E5C63A68}"/>
          </ac:spMkLst>
        </pc:spChg>
        <pc:picChg chg="mod">
          <ac:chgData name="Jie Liu" userId="S::jl836@uowmail.edu.au::76591a90-f7d5-4ca8-9cb2-2ffb5a7d9c3d" providerId="AD" clId="Web-{1C304DEB-AE80-2479-F0EB-766538132A5A}" dt="2022-10-19T04:42:33.150" v="0" actId="1076"/>
          <ac:picMkLst>
            <pc:docMk/>
            <pc:sldMk cId="4099631881" sldId="267"/>
            <ac:picMk id="6" creationId="{CECAB536-BE70-9B7A-7163-29E1756A5C08}"/>
          </ac:picMkLst>
        </pc:picChg>
      </pc:sldChg>
    </pc:docChg>
  </pc:docChgLst>
  <pc:docChgLst>
    <pc:chgData name="Jie Liu" userId="S::jl836@uowmail.edu.au::76591a90-f7d5-4ca8-9cb2-2ffb5a7d9c3d" providerId="AD" clId="Web-{59A4BA81-871B-0794-2BE0-FA143566E7B0}"/>
    <pc:docChg chg="modSld">
      <pc:chgData name="Jie Liu" userId="S::jl836@uowmail.edu.au::76591a90-f7d5-4ca8-9cb2-2ffb5a7d9c3d" providerId="AD" clId="Web-{59A4BA81-871B-0794-2BE0-FA143566E7B0}" dt="2022-10-18T03:17:31.424" v="27" actId="20577"/>
      <pc:docMkLst>
        <pc:docMk/>
      </pc:docMkLst>
      <pc:sldChg chg="modSp">
        <pc:chgData name="Jie Liu" userId="S::jl836@uowmail.edu.au::76591a90-f7d5-4ca8-9cb2-2ffb5a7d9c3d" providerId="AD" clId="Web-{59A4BA81-871B-0794-2BE0-FA143566E7B0}" dt="2022-10-18T03:16:30.235" v="3" actId="14100"/>
        <pc:sldMkLst>
          <pc:docMk/>
          <pc:sldMk cId="4201880050" sldId="288"/>
        </pc:sldMkLst>
        <pc:spChg chg="mod">
          <ac:chgData name="Jie Liu" userId="S::jl836@uowmail.edu.au::76591a90-f7d5-4ca8-9cb2-2ffb5a7d9c3d" providerId="AD" clId="Web-{59A4BA81-871B-0794-2BE0-FA143566E7B0}" dt="2022-10-18T03:16:30.235" v="3" actId="14100"/>
          <ac:spMkLst>
            <pc:docMk/>
            <pc:sldMk cId="4201880050" sldId="288"/>
            <ac:spMk id="98" creationId="{9433B804-3F21-F134-1E34-A50FAC8A171B}"/>
          </ac:spMkLst>
        </pc:spChg>
        <pc:spChg chg="mod">
          <ac:chgData name="Jie Liu" userId="S::jl836@uowmail.edu.au::76591a90-f7d5-4ca8-9cb2-2ffb5a7d9c3d" providerId="AD" clId="Web-{59A4BA81-871B-0794-2BE0-FA143566E7B0}" dt="2022-10-18T03:16:06.968" v="1" actId="14100"/>
          <ac:spMkLst>
            <pc:docMk/>
            <pc:sldMk cId="4201880050" sldId="288"/>
            <ac:spMk id="124" creationId="{38372745-9305-F50C-39AD-9BD089997635}"/>
          </ac:spMkLst>
        </pc:spChg>
      </pc:sldChg>
      <pc:sldChg chg="modSp">
        <pc:chgData name="Jie Liu" userId="S::jl836@uowmail.edu.au::76591a90-f7d5-4ca8-9cb2-2ffb5a7d9c3d" providerId="AD" clId="Web-{59A4BA81-871B-0794-2BE0-FA143566E7B0}" dt="2022-10-18T03:17:31.424" v="27" actId="20577"/>
        <pc:sldMkLst>
          <pc:docMk/>
          <pc:sldMk cId="3250325270" sldId="290"/>
        </pc:sldMkLst>
        <pc:spChg chg="mod">
          <ac:chgData name="Jie Liu" userId="S::jl836@uowmail.edu.au::76591a90-f7d5-4ca8-9cb2-2ffb5a7d9c3d" providerId="AD" clId="Web-{59A4BA81-871B-0794-2BE0-FA143566E7B0}" dt="2022-10-18T03:17:31.424" v="27" actId="20577"/>
          <ac:spMkLst>
            <pc:docMk/>
            <pc:sldMk cId="3250325270" sldId="290"/>
            <ac:spMk id="98" creationId="{9433B804-3F21-F134-1E34-A50FAC8A171B}"/>
          </ac:spMkLst>
        </pc:spChg>
      </pc:sldChg>
    </pc:docChg>
  </pc:docChgLst>
  <pc:docChgLst>
    <pc:chgData name="Haoran Ouyang" userId="S::ho919@uowmail.edu.au::b0b2859d-df00-4219-97e6-4c136a36154d" providerId="AD" clId="Web-{47E613CC-D455-1538-19C3-48BC5FC1C5A7}"/>
    <pc:docChg chg="addSld delSld">
      <pc:chgData name="Haoran Ouyang" userId="S::ho919@uowmail.edu.au::b0b2859d-df00-4219-97e6-4c136a36154d" providerId="AD" clId="Web-{47E613CC-D455-1538-19C3-48BC5FC1C5A7}" dt="2022-10-18T10:16:37.671" v="3"/>
      <pc:docMkLst>
        <pc:docMk/>
      </pc:docMkLst>
      <pc:sldChg chg="del">
        <pc:chgData name="Haoran Ouyang" userId="S::ho919@uowmail.edu.au::b0b2859d-df00-4219-97e6-4c136a36154d" providerId="AD" clId="Web-{47E613CC-D455-1538-19C3-48BC5FC1C5A7}" dt="2022-10-18T10:16:20.780" v="1"/>
        <pc:sldMkLst>
          <pc:docMk/>
          <pc:sldMk cId="3836377926" sldId="292"/>
        </pc:sldMkLst>
      </pc:sldChg>
      <pc:sldChg chg="del">
        <pc:chgData name="Haoran Ouyang" userId="S::ho919@uowmail.edu.au::b0b2859d-df00-4219-97e6-4c136a36154d" providerId="AD" clId="Web-{47E613CC-D455-1538-19C3-48BC5FC1C5A7}" dt="2022-10-18T10:16:37.671" v="3"/>
        <pc:sldMkLst>
          <pc:docMk/>
          <pc:sldMk cId="4047767029" sldId="293"/>
        </pc:sldMkLst>
      </pc:sldChg>
      <pc:sldChg chg="add">
        <pc:chgData name="Haoran Ouyang" userId="S::ho919@uowmail.edu.au::b0b2859d-df00-4219-97e6-4c136a36154d" providerId="AD" clId="Web-{47E613CC-D455-1538-19C3-48BC5FC1C5A7}" dt="2022-10-18T10:16:13.921" v="0"/>
        <pc:sldMkLst>
          <pc:docMk/>
          <pc:sldMk cId="115763329" sldId="297"/>
        </pc:sldMkLst>
      </pc:sldChg>
      <pc:sldChg chg="add">
        <pc:chgData name="Haoran Ouyang" userId="S::ho919@uowmail.edu.au::b0b2859d-df00-4219-97e6-4c136a36154d" providerId="AD" clId="Web-{47E613CC-D455-1538-19C3-48BC5FC1C5A7}" dt="2022-10-18T10:16:33.734" v="2"/>
        <pc:sldMkLst>
          <pc:docMk/>
          <pc:sldMk cId="1809723916" sldId="29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2CBC94-F620-4796-A645-4C210E5C544C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A2606D1-DB9D-4BAA-8302-4AFF8DB07250}">
      <dgm:prSet/>
      <dgm:spPr/>
      <dgm:t>
        <a:bodyPr/>
        <a:lstStyle/>
        <a:p>
          <a:pPr rtl="0"/>
          <a:r>
            <a:rPr lang="en-US" dirty="0"/>
            <a:t>Problem Analysis </a:t>
          </a:r>
        </a:p>
      </dgm:t>
    </dgm:pt>
    <dgm:pt modelId="{C9876F7E-2F72-4A48-A47E-ACFF82C6C3F1}" type="parTrans" cxnId="{969DE32D-B484-4B44-80F1-04CD2495DDAD}">
      <dgm:prSet/>
      <dgm:spPr/>
      <dgm:t>
        <a:bodyPr/>
        <a:lstStyle/>
        <a:p>
          <a:endParaRPr lang="en-US"/>
        </a:p>
      </dgm:t>
    </dgm:pt>
    <dgm:pt modelId="{48E8AF4C-A406-4702-BE39-2D18FA9FE6C4}" type="sibTrans" cxnId="{969DE32D-B484-4B44-80F1-04CD2495DDAD}">
      <dgm:prSet/>
      <dgm:spPr/>
      <dgm:t>
        <a:bodyPr/>
        <a:lstStyle/>
        <a:p>
          <a:endParaRPr lang="en-US"/>
        </a:p>
      </dgm:t>
    </dgm:pt>
    <dgm:pt modelId="{F9D5753F-5B92-45C7-AD2F-5D9B5C41D4EA}">
      <dgm:prSet/>
      <dgm:spPr/>
      <dgm:t>
        <a:bodyPr/>
        <a:lstStyle/>
        <a:p>
          <a:r>
            <a:rPr lang="en-US" dirty="0"/>
            <a:t>Model Building</a:t>
          </a:r>
        </a:p>
      </dgm:t>
    </dgm:pt>
    <dgm:pt modelId="{FF4F07A1-6ED8-449A-9F21-1868F5827BF7}" type="parTrans" cxnId="{914BBD1C-324F-471E-A6C8-768BC4B06930}">
      <dgm:prSet/>
      <dgm:spPr/>
      <dgm:t>
        <a:bodyPr/>
        <a:lstStyle/>
        <a:p>
          <a:endParaRPr lang="en-US"/>
        </a:p>
      </dgm:t>
    </dgm:pt>
    <dgm:pt modelId="{5F5309A2-F9B2-4C8F-9262-9CD628017F86}" type="sibTrans" cxnId="{914BBD1C-324F-471E-A6C8-768BC4B06930}">
      <dgm:prSet/>
      <dgm:spPr/>
      <dgm:t>
        <a:bodyPr/>
        <a:lstStyle/>
        <a:p>
          <a:endParaRPr lang="en-US"/>
        </a:p>
      </dgm:t>
    </dgm:pt>
    <dgm:pt modelId="{61674713-12FF-4749-B91F-6E3D3713B736}">
      <dgm:prSet/>
      <dgm:spPr/>
      <dgm:t>
        <a:bodyPr/>
        <a:lstStyle/>
        <a:p>
          <a:r>
            <a:rPr lang="en-US" dirty="0"/>
            <a:t>Discussion</a:t>
          </a:r>
        </a:p>
      </dgm:t>
    </dgm:pt>
    <dgm:pt modelId="{8D46C7E5-C6C4-4A05-B4E0-FD6D7B20B706}" type="parTrans" cxnId="{719061E1-89D0-43B5-BBEF-6A7232B0BEAF}">
      <dgm:prSet/>
      <dgm:spPr/>
      <dgm:t>
        <a:bodyPr/>
        <a:lstStyle/>
        <a:p>
          <a:endParaRPr lang="en-US"/>
        </a:p>
      </dgm:t>
    </dgm:pt>
    <dgm:pt modelId="{64034631-F2F9-485C-9449-270B143B3F62}" type="sibTrans" cxnId="{719061E1-89D0-43B5-BBEF-6A7232B0BEAF}">
      <dgm:prSet/>
      <dgm:spPr/>
      <dgm:t>
        <a:bodyPr/>
        <a:lstStyle/>
        <a:p>
          <a:endParaRPr lang="en-US"/>
        </a:p>
      </dgm:t>
    </dgm:pt>
    <dgm:pt modelId="{3AD28D1D-A9FB-724C-9A98-C72A5ECBF577}">
      <dgm:prSet/>
      <dgm:spPr/>
      <dgm:t>
        <a:bodyPr/>
        <a:lstStyle/>
        <a:p>
          <a:r>
            <a:rPr lang="en-GB" dirty="0"/>
            <a:t>Data Preparation (ETL)</a:t>
          </a:r>
        </a:p>
      </dgm:t>
    </dgm:pt>
    <dgm:pt modelId="{E604A752-6F31-FA4C-BD59-D680FAF368DB}" type="parTrans" cxnId="{398B6808-9C80-0F40-AB8E-D9FE8402D420}">
      <dgm:prSet/>
      <dgm:spPr/>
      <dgm:t>
        <a:bodyPr/>
        <a:lstStyle/>
        <a:p>
          <a:endParaRPr lang="en-GB"/>
        </a:p>
      </dgm:t>
    </dgm:pt>
    <dgm:pt modelId="{E602B0F0-64AC-8244-B569-33FE9711AE37}" type="sibTrans" cxnId="{398B6808-9C80-0F40-AB8E-D9FE8402D420}">
      <dgm:prSet/>
      <dgm:spPr/>
      <dgm:t>
        <a:bodyPr/>
        <a:lstStyle/>
        <a:p>
          <a:endParaRPr lang="en-GB"/>
        </a:p>
      </dgm:t>
    </dgm:pt>
    <dgm:pt modelId="{2570C72A-F666-E84E-A247-631F642C413F}">
      <dgm:prSet/>
      <dgm:spPr/>
      <dgm:t>
        <a:bodyPr/>
        <a:lstStyle/>
        <a:p>
          <a:r>
            <a:rPr lang="en-GB" dirty="0"/>
            <a:t>Model Evaluation</a:t>
          </a:r>
        </a:p>
      </dgm:t>
    </dgm:pt>
    <dgm:pt modelId="{B9BB6B2F-BEF6-AD43-8FE3-0E2E584B6BA6}" type="parTrans" cxnId="{E1F94365-5EA0-9247-B086-333786D06188}">
      <dgm:prSet/>
      <dgm:spPr/>
      <dgm:t>
        <a:bodyPr/>
        <a:lstStyle/>
        <a:p>
          <a:endParaRPr lang="en-GB"/>
        </a:p>
      </dgm:t>
    </dgm:pt>
    <dgm:pt modelId="{8D26B307-8728-984A-B6CA-C089DC96E8DD}" type="sibTrans" cxnId="{E1F94365-5EA0-9247-B086-333786D06188}">
      <dgm:prSet/>
      <dgm:spPr/>
      <dgm:t>
        <a:bodyPr/>
        <a:lstStyle/>
        <a:p>
          <a:endParaRPr lang="en-GB"/>
        </a:p>
      </dgm:t>
    </dgm:pt>
    <dgm:pt modelId="{DF91C2BD-36FF-9341-AA08-44232254FED3}" type="pres">
      <dgm:prSet presAssocID="{2B2CBC94-F620-4796-A645-4C210E5C544C}" presName="linear" presStyleCnt="0">
        <dgm:presLayoutVars>
          <dgm:dir/>
          <dgm:animLvl val="lvl"/>
          <dgm:resizeHandles val="exact"/>
        </dgm:presLayoutVars>
      </dgm:prSet>
      <dgm:spPr/>
    </dgm:pt>
    <dgm:pt modelId="{23B2D2EB-D127-1B4A-BEC6-8386A1D9F031}" type="pres">
      <dgm:prSet presAssocID="{3A2606D1-DB9D-4BAA-8302-4AFF8DB07250}" presName="parentLin" presStyleCnt="0"/>
      <dgm:spPr/>
    </dgm:pt>
    <dgm:pt modelId="{43C29DEB-F49A-C947-A11C-F586C5D2125D}" type="pres">
      <dgm:prSet presAssocID="{3A2606D1-DB9D-4BAA-8302-4AFF8DB07250}" presName="parentLeftMargin" presStyleLbl="node1" presStyleIdx="0" presStyleCnt="5"/>
      <dgm:spPr/>
    </dgm:pt>
    <dgm:pt modelId="{B0A03EA4-978B-EE43-B361-3E08886AAC1F}" type="pres">
      <dgm:prSet presAssocID="{3A2606D1-DB9D-4BAA-8302-4AFF8DB0725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62F8801-BA4E-A04A-BA1F-617AC4D5D9EC}" type="pres">
      <dgm:prSet presAssocID="{3A2606D1-DB9D-4BAA-8302-4AFF8DB07250}" presName="negativeSpace" presStyleCnt="0"/>
      <dgm:spPr/>
    </dgm:pt>
    <dgm:pt modelId="{B67AA578-64CC-DD4E-B8AA-F7B02BFE4CA6}" type="pres">
      <dgm:prSet presAssocID="{3A2606D1-DB9D-4BAA-8302-4AFF8DB07250}" presName="childText" presStyleLbl="conFgAcc1" presStyleIdx="0" presStyleCnt="5">
        <dgm:presLayoutVars>
          <dgm:bulletEnabled val="1"/>
        </dgm:presLayoutVars>
      </dgm:prSet>
      <dgm:spPr/>
    </dgm:pt>
    <dgm:pt modelId="{6E8F3B3D-8B13-B84E-8B47-A05772E07DA5}" type="pres">
      <dgm:prSet presAssocID="{48E8AF4C-A406-4702-BE39-2D18FA9FE6C4}" presName="spaceBetweenRectangles" presStyleCnt="0"/>
      <dgm:spPr/>
    </dgm:pt>
    <dgm:pt modelId="{BBC6B652-BD79-174D-A8C7-1046A491E723}" type="pres">
      <dgm:prSet presAssocID="{3AD28D1D-A9FB-724C-9A98-C72A5ECBF577}" presName="parentLin" presStyleCnt="0"/>
      <dgm:spPr/>
    </dgm:pt>
    <dgm:pt modelId="{0FE51AB1-48A9-F743-9452-7CD48B139A7D}" type="pres">
      <dgm:prSet presAssocID="{3AD28D1D-A9FB-724C-9A98-C72A5ECBF577}" presName="parentLeftMargin" presStyleLbl="node1" presStyleIdx="0" presStyleCnt="5"/>
      <dgm:spPr/>
    </dgm:pt>
    <dgm:pt modelId="{0E2D21D4-2DCD-5D43-A976-F47242A0832B}" type="pres">
      <dgm:prSet presAssocID="{3AD28D1D-A9FB-724C-9A98-C72A5ECBF57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BF76FDB-3D10-414B-87AC-76B540F9DA3C}" type="pres">
      <dgm:prSet presAssocID="{3AD28D1D-A9FB-724C-9A98-C72A5ECBF577}" presName="negativeSpace" presStyleCnt="0"/>
      <dgm:spPr/>
    </dgm:pt>
    <dgm:pt modelId="{B24A5102-BD44-4043-92F0-41F5856C8D9E}" type="pres">
      <dgm:prSet presAssocID="{3AD28D1D-A9FB-724C-9A98-C72A5ECBF577}" presName="childText" presStyleLbl="conFgAcc1" presStyleIdx="1" presStyleCnt="5">
        <dgm:presLayoutVars>
          <dgm:bulletEnabled val="1"/>
        </dgm:presLayoutVars>
      </dgm:prSet>
      <dgm:spPr/>
    </dgm:pt>
    <dgm:pt modelId="{551A094F-474C-C242-8DC5-61663A6F8983}" type="pres">
      <dgm:prSet presAssocID="{E602B0F0-64AC-8244-B569-33FE9711AE37}" presName="spaceBetweenRectangles" presStyleCnt="0"/>
      <dgm:spPr/>
    </dgm:pt>
    <dgm:pt modelId="{CDBA3335-09D8-854B-913C-B10D1741CF55}" type="pres">
      <dgm:prSet presAssocID="{F9D5753F-5B92-45C7-AD2F-5D9B5C41D4EA}" presName="parentLin" presStyleCnt="0"/>
      <dgm:spPr/>
    </dgm:pt>
    <dgm:pt modelId="{BEEAF35B-0FEA-3942-A87A-5501835946BA}" type="pres">
      <dgm:prSet presAssocID="{F9D5753F-5B92-45C7-AD2F-5D9B5C41D4EA}" presName="parentLeftMargin" presStyleLbl="node1" presStyleIdx="1" presStyleCnt="5"/>
      <dgm:spPr/>
    </dgm:pt>
    <dgm:pt modelId="{18FDAD1B-BAEF-754F-9874-343885255127}" type="pres">
      <dgm:prSet presAssocID="{F9D5753F-5B92-45C7-AD2F-5D9B5C41D4E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3904A96-14AA-624A-9E6F-758B92230B38}" type="pres">
      <dgm:prSet presAssocID="{F9D5753F-5B92-45C7-AD2F-5D9B5C41D4EA}" presName="negativeSpace" presStyleCnt="0"/>
      <dgm:spPr/>
    </dgm:pt>
    <dgm:pt modelId="{E36FC137-5DCF-7C4F-B4F4-E01CC98E245C}" type="pres">
      <dgm:prSet presAssocID="{F9D5753F-5B92-45C7-AD2F-5D9B5C41D4EA}" presName="childText" presStyleLbl="conFgAcc1" presStyleIdx="2" presStyleCnt="5">
        <dgm:presLayoutVars>
          <dgm:bulletEnabled val="1"/>
        </dgm:presLayoutVars>
      </dgm:prSet>
      <dgm:spPr/>
    </dgm:pt>
    <dgm:pt modelId="{310CB2E1-82D6-D644-9176-32372BB56624}" type="pres">
      <dgm:prSet presAssocID="{5F5309A2-F9B2-4C8F-9262-9CD628017F86}" presName="spaceBetweenRectangles" presStyleCnt="0"/>
      <dgm:spPr/>
    </dgm:pt>
    <dgm:pt modelId="{9C5EB72D-BA4E-804B-9357-C525E63C0A1B}" type="pres">
      <dgm:prSet presAssocID="{2570C72A-F666-E84E-A247-631F642C413F}" presName="parentLin" presStyleCnt="0"/>
      <dgm:spPr/>
    </dgm:pt>
    <dgm:pt modelId="{7A1544F5-05CB-0A4F-B5EA-FF56521ABC6E}" type="pres">
      <dgm:prSet presAssocID="{2570C72A-F666-E84E-A247-631F642C413F}" presName="parentLeftMargin" presStyleLbl="node1" presStyleIdx="2" presStyleCnt="5"/>
      <dgm:spPr/>
    </dgm:pt>
    <dgm:pt modelId="{B02641ED-4409-444D-BEFE-561DCA03CB07}" type="pres">
      <dgm:prSet presAssocID="{2570C72A-F666-E84E-A247-631F642C413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6706974-AD85-1749-8E7B-63DDE49C40B5}" type="pres">
      <dgm:prSet presAssocID="{2570C72A-F666-E84E-A247-631F642C413F}" presName="negativeSpace" presStyleCnt="0"/>
      <dgm:spPr/>
    </dgm:pt>
    <dgm:pt modelId="{A0EBBAAF-F871-3643-B319-64A899401703}" type="pres">
      <dgm:prSet presAssocID="{2570C72A-F666-E84E-A247-631F642C413F}" presName="childText" presStyleLbl="conFgAcc1" presStyleIdx="3" presStyleCnt="5">
        <dgm:presLayoutVars>
          <dgm:bulletEnabled val="1"/>
        </dgm:presLayoutVars>
      </dgm:prSet>
      <dgm:spPr/>
    </dgm:pt>
    <dgm:pt modelId="{415EE66B-6A8C-3247-9187-C7D98EB1FA06}" type="pres">
      <dgm:prSet presAssocID="{8D26B307-8728-984A-B6CA-C089DC96E8DD}" presName="spaceBetweenRectangles" presStyleCnt="0"/>
      <dgm:spPr/>
    </dgm:pt>
    <dgm:pt modelId="{E80FCE04-BCC3-AA4F-A615-7613C58CBE45}" type="pres">
      <dgm:prSet presAssocID="{61674713-12FF-4749-B91F-6E3D3713B736}" presName="parentLin" presStyleCnt="0"/>
      <dgm:spPr/>
    </dgm:pt>
    <dgm:pt modelId="{B6D2C264-4A9D-4045-93CD-4AF3EEFF162C}" type="pres">
      <dgm:prSet presAssocID="{61674713-12FF-4749-B91F-6E3D3713B736}" presName="parentLeftMargin" presStyleLbl="node1" presStyleIdx="3" presStyleCnt="5"/>
      <dgm:spPr/>
    </dgm:pt>
    <dgm:pt modelId="{D70C6C3B-0A8E-2249-8DC4-21982EEAA75E}" type="pres">
      <dgm:prSet presAssocID="{61674713-12FF-4749-B91F-6E3D3713B73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9ED7B47-9FE2-2246-82C3-260BFA002D8B}" type="pres">
      <dgm:prSet presAssocID="{61674713-12FF-4749-B91F-6E3D3713B736}" presName="negativeSpace" presStyleCnt="0"/>
      <dgm:spPr/>
    </dgm:pt>
    <dgm:pt modelId="{A3B8A982-D0EE-9148-ABB7-606CB5ECBD36}" type="pres">
      <dgm:prSet presAssocID="{61674713-12FF-4749-B91F-6E3D3713B73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EBC7600-D78E-EE4F-82BA-BA78896A5292}" type="presOf" srcId="{61674713-12FF-4749-B91F-6E3D3713B736}" destId="{B6D2C264-4A9D-4045-93CD-4AF3EEFF162C}" srcOrd="0" destOrd="0" presId="urn:microsoft.com/office/officeart/2005/8/layout/list1"/>
    <dgm:cxn modelId="{398B6808-9C80-0F40-AB8E-D9FE8402D420}" srcId="{2B2CBC94-F620-4796-A645-4C210E5C544C}" destId="{3AD28D1D-A9FB-724C-9A98-C72A5ECBF577}" srcOrd="1" destOrd="0" parTransId="{E604A752-6F31-FA4C-BD59-D680FAF368DB}" sibTransId="{E602B0F0-64AC-8244-B569-33FE9711AE37}"/>
    <dgm:cxn modelId="{914BBD1C-324F-471E-A6C8-768BC4B06930}" srcId="{2B2CBC94-F620-4796-A645-4C210E5C544C}" destId="{F9D5753F-5B92-45C7-AD2F-5D9B5C41D4EA}" srcOrd="2" destOrd="0" parTransId="{FF4F07A1-6ED8-449A-9F21-1868F5827BF7}" sibTransId="{5F5309A2-F9B2-4C8F-9262-9CD628017F86}"/>
    <dgm:cxn modelId="{969DE32D-B484-4B44-80F1-04CD2495DDAD}" srcId="{2B2CBC94-F620-4796-A645-4C210E5C544C}" destId="{3A2606D1-DB9D-4BAA-8302-4AFF8DB07250}" srcOrd="0" destOrd="0" parTransId="{C9876F7E-2F72-4A48-A47E-ACFF82C6C3F1}" sibTransId="{48E8AF4C-A406-4702-BE39-2D18FA9FE6C4}"/>
    <dgm:cxn modelId="{11C70637-2540-9F42-9558-C8FA743670AD}" type="presOf" srcId="{3AD28D1D-A9FB-724C-9A98-C72A5ECBF577}" destId="{0E2D21D4-2DCD-5D43-A976-F47242A0832B}" srcOrd="1" destOrd="0" presId="urn:microsoft.com/office/officeart/2005/8/layout/list1"/>
    <dgm:cxn modelId="{76F4C83D-7983-7548-8960-D7EE8EF6B919}" type="presOf" srcId="{F9D5753F-5B92-45C7-AD2F-5D9B5C41D4EA}" destId="{BEEAF35B-0FEA-3942-A87A-5501835946BA}" srcOrd="0" destOrd="0" presId="urn:microsoft.com/office/officeart/2005/8/layout/list1"/>
    <dgm:cxn modelId="{D63E9242-16A3-C147-88E7-44065B4B3F42}" type="presOf" srcId="{3AD28D1D-A9FB-724C-9A98-C72A5ECBF577}" destId="{0FE51AB1-48A9-F743-9452-7CD48B139A7D}" srcOrd="0" destOrd="0" presId="urn:microsoft.com/office/officeart/2005/8/layout/list1"/>
    <dgm:cxn modelId="{E1F94365-5EA0-9247-B086-333786D06188}" srcId="{2B2CBC94-F620-4796-A645-4C210E5C544C}" destId="{2570C72A-F666-E84E-A247-631F642C413F}" srcOrd="3" destOrd="0" parTransId="{B9BB6B2F-BEF6-AD43-8FE3-0E2E584B6BA6}" sibTransId="{8D26B307-8728-984A-B6CA-C089DC96E8DD}"/>
    <dgm:cxn modelId="{8DB9D68F-21A1-374E-BB9E-0BD45691E80C}" type="presOf" srcId="{F9D5753F-5B92-45C7-AD2F-5D9B5C41D4EA}" destId="{18FDAD1B-BAEF-754F-9874-343885255127}" srcOrd="1" destOrd="0" presId="urn:microsoft.com/office/officeart/2005/8/layout/list1"/>
    <dgm:cxn modelId="{DE3C7791-BB6D-6944-897B-A609D18BF13F}" type="presOf" srcId="{2B2CBC94-F620-4796-A645-4C210E5C544C}" destId="{DF91C2BD-36FF-9341-AA08-44232254FED3}" srcOrd="0" destOrd="0" presId="urn:microsoft.com/office/officeart/2005/8/layout/list1"/>
    <dgm:cxn modelId="{DEF04195-BEBF-2347-A3D5-B5DC6DC707E9}" type="presOf" srcId="{61674713-12FF-4749-B91F-6E3D3713B736}" destId="{D70C6C3B-0A8E-2249-8DC4-21982EEAA75E}" srcOrd="1" destOrd="0" presId="urn:microsoft.com/office/officeart/2005/8/layout/list1"/>
    <dgm:cxn modelId="{51BCE19A-9849-7249-9ECF-330FF1DC3F4F}" type="presOf" srcId="{2570C72A-F666-E84E-A247-631F642C413F}" destId="{B02641ED-4409-444D-BEFE-561DCA03CB07}" srcOrd="1" destOrd="0" presId="urn:microsoft.com/office/officeart/2005/8/layout/list1"/>
    <dgm:cxn modelId="{EBE55EA4-CB72-114D-8D5F-A51139B382D7}" type="presOf" srcId="{3A2606D1-DB9D-4BAA-8302-4AFF8DB07250}" destId="{43C29DEB-F49A-C947-A11C-F586C5D2125D}" srcOrd="0" destOrd="0" presId="urn:microsoft.com/office/officeart/2005/8/layout/list1"/>
    <dgm:cxn modelId="{E3E92DB5-4C96-BC49-BCCD-571EA8694309}" type="presOf" srcId="{3A2606D1-DB9D-4BAA-8302-4AFF8DB07250}" destId="{B0A03EA4-978B-EE43-B361-3E08886AAC1F}" srcOrd="1" destOrd="0" presId="urn:microsoft.com/office/officeart/2005/8/layout/list1"/>
    <dgm:cxn modelId="{BA67EBD7-A02A-6348-8B62-85C662A8DAF8}" type="presOf" srcId="{2570C72A-F666-E84E-A247-631F642C413F}" destId="{7A1544F5-05CB-0A4F-B5EA-FF56521ABC6E}" srcOrd="0" destOrd="0" presId="urn:microsoft.com/office/officeart/2005/8/layout/list1"/>
    <dgm:cxn modelId="{719061E1-89D0-43B5-BBEF-6A7232B0BEAF}" srcId="{2B2CBC94-F620-4796-A645-4C210E5C544C}" destId="{61674713-12FF-4749-B91F-6E3D3713B736}" srcOrd="4" destOrd="0" parTransId="{8D46C7E5-C6C4-4A05-B4E0-FD6D7B20B706}" sibTransId="{64034631-F2F9-485C-9449-270B143B3F62}"/>
    <dgm:cxn modelId="{C3173C2F-9F45-2743-BFAB-BE0CC46D9E9A}" type="presParOf" srcId="{DF91C2BD-36FF-9341-AA08-44232254FED3}" destId="{23B2D2EB-D127-1B4A-BEC6-8386A1D9F031}" srcOrd="0" destOrd="0" presId="urn:microsoft.com/office/officeart/2005/8/layout/list1"/>
    <dgm:cxn modelId="{F969FFDD-5778-FF48-98AE-9DE5A4248FBC}" type="presParOf" srcId="{23B2D2EB-D127-1B4A-BEC6-8386A1D9F031}" destId="{43C29DEB-F49A-C947-A11C-F586C5D2125D}" srcOrd="0" destOrd="0" presId="urn:microsoft.com/office/officeart/2005/8/layout/list1"/>
    <dgm:cxn modelId="{F513CDCB-AF44-5141-B229-AC717A36BB91}" type="presParOf" srcId="{23B2D2EB-D127-1B4A-BEC6-8386A1D9F031}" destId="{B0A03EA4-978B-EE43-B361-3E08886AAC1F}" srcOrd="1" destOrd="0" presId="urn:microsoft.com/office/officeart/2005/8/layout/list1"/>
    <dgm:cxn modelId="{9C4CFE8E-740F-7842-9789-01B82220823E}" type="presParOf" srcId="{DF91C2BD-36FF-9341-AA08-44232254FED3}" destId="{262F8801-BA4E-A04A-BA1F-617AC4D5D9EC}" srcOrd="1" destOrd="0" presId="urn:microsoft.com/office/officeart/2005/8/layout/list1"/>
    <dgm:cxn modelId="{56453BDF-D1FD-754D-9522-20ADB67D1729}" type="presParOf" srcId="{DF91C2BD-36FF-9341-AA08-44232254FED3}" destId="{B67AA578-64CC-DD4E-B8AA-F7B02BFE4CA6}" srcOrd="2" destOrd="0" presId="urn:microsoft.com/office/officeart/2005/8/layout/list1"/>
    <dgm:cxn modelId="{626069A2-DE45-F042-AB3F-4A6AD8B612DC}" type="presParOf" srcId="{DF91C2BD-36FF-9341-AA08-44232254FED3}" destId="{6E8F3B3D-8B13-B84E-8B47-A05772E07DA5}" srcOrd="3" destOrd="0" presId="urn:microsoft.com/office/officeart/2005/8/layout/list1"/>
    <dgm:cxn modelId="{7730E81D-93C7-DC48-9BAD-05CDB01F5E22}" type="presParOf" srcId="{DF91C2BD-36FF-9341-AA08-44232254FED3}" destId="{BBC6B652-BD79-174D-A8C7-1046A491E723}" srcOrd="4" destOrd="0" presId="urn:microsoft.com/office/officeart/2005/8/layout/list1"/>
    <dgm:cxn modelId="{A4017B2B-4A82-894F-BED7-FC0A77B4E008}" type="presParOf" srcId="{BBC6B652-BD79-174D-A8C7-1046A491E723}" destId="{0FE51AB1-48A9-F743-9452-7CD48B139A7D}" srcOrd="0" destOrd="0" presId="urn:microsoft.com/office/officeart/2005/8/layout/list1"/>
    <dgm:cxn modelId="{CF244C95-FB66-B149-836D-937EF3DE76D2}" type="presParOf" srcId="{BBC6B652-BD79-174D-A8C7-1046A491E723}" destId="{0E2D21D4-2DCD-5D43-A976-F47242A0832B}" srcOrd="1" destOrd="0" presId="urn:microsoft.com/office/officeart/2005/8/layout/list1"/>
    <dgm:cxn modelId="{2DBAB3FC-9FC1-3E44-A1D9-6FDA7259B17C}" type="presParOf" srcId="{DF91C2BD-36FF-9341-AA08-44232254FED3}" destId="{3BF76FDB-3D10-414B-87AC-76B540F9DA3C}" srcOrd="5" destOrd="0" presId="urn:microsoft.com/office/officeart/2005/8/layout/list1"/>
    <dgm:cxn modelId="{23C858C8-3F6B-2947-8AF6-B11201ACF410}" type="presParOf" srcId="{DF91C2BD-36FF-9341-AA08-44232254FED3}" destId="{B24A5102-BD44-4043-92F0-41F5856C8D9E}" srcOrd="6" destOrd="0" presId="urn:microsoft.com/office/officeart/2005/8/layout/list1"/>
    <dgm:cxn modelId="{94E0DBCF-FF76-CD46-BAD9-24E41DC03FEB}" type="presParOf" srcId="{DF91C2BD-36FF-9341-AA08-44232254FED3}" destId="{551A094F-474C-C242-8DC5-61663A6F8983}" srcOrd="7" destOrd="0" presId="urn:microsoft.com/office/officeart/2005/8/layout/list1"/>
    <dgm:cxn modelId="{D868885D-BD55-AA48-B6DD-D85FCFED9F9E}" type="presParOf" srcId="{DF91C2BD-36FF-9341-AA08-44232254FED3}" destId="{CDBA3335-09D8-854B-913C-B10D1741CF55}" srcOrd="8" destOrd="0" presId="urn:microsoft.com/office/officeart/2005/8/layout/list1"/>
    <dgm:cxn modelId="{A39912C3-2978-8F45-8081-FA9221FEAC25}" type="presParOf" srcId="{CDBA3335-09D8-854B-913C-B10D1741CF55}" destId="{BEEAF35B-0FEA-3942-A87A-5501835946BA}" srcOrd="0" destOrd="0" presId="urn:microsoft.com/office/officeart/2005/8/layout/list1"/>
    <dgm:cxn modelId="{9AA23B76-A374-9D4C-8BFC-1927604FD966}" type="presParOf" srcId="{CDBA3335-09D8-854B-913C-B10D1741CF55}" destId="{18FDAD1B-BAEF-754F-9874-343885255127}" srcOrd="1" destOrd="0" presId="urn:microsoft.com/office/officeart/2005/8/layout/list1"/>
    <dgm:cxn modelId="{CB448C2F-D0E9-3F47-99EB-C702032A0EF6}" type="presParOf" srcId="{DF91C2BD-36FF-9341-AA08-44232254FED3}" destId="{73904A96-14AA-624A-9E6F-758B92230B38}" srcOrd="9" destOrd="0" presId="urn:microsoft.com/office/officeart/2005/8/layout/list1"/>
    <dgm:cxn modelId="{8CB33830-16AD-AA4B-B255-B2E1F64A70CD}" type="presParOf" srcId="{DF91C2BD-36FF-9341-AA08-44232254FED3}" destId="{E36FC137-5DCF-7C4F-B4F4-E01CC98E245C}" srcOrd="10" destOrd="0" presId="urn:microsoft.com/office/officeart/2005/8/layout/list1"/>
    <dgm:cxn modelId="{B0A9D595-F61F-EE45-ADB4-7F5070951081}" type="presParOf" srcId="{DF91C2BD-36FF-9341-AA08-44232254FED3}" destId="{310CB2E1-82D6-D644-9176-32372BB56624}" srcOrd="11" destOrd="0" presId="urn:microsoft.com/office/officeart/2005/8/layout/list1"/>
    <dgm:cxn modelId="{6EBA5223-6878-124C-9941-80C1F9C9543D}" type="presParOf" srcId="{DF91C2BD-36FF-9341-AA08-44232254FED3}" destId="{9C5EB72D-BA4E-804B-9357-C525E63C0A1B}" srcOrd="12" destOrd="0" presId="urn:microsoft.com/office/officeart/2005/8/layout/list1"/>
    <dgm:cxn modelId="{7299EC28-080D-D948-B5BF-8CE1F00DAD42}" type="presParOf" srcId="{9C5EB72D-BA4E-804B-9357-C525E63C0A1B}" destId="{7A1544F5-05CB-0A4F-B5EA-FF56521ABC6E}" srcOrd="0" destOrd="0" presId="urn:microsoft.com/office/officeart/2005/8/layout/list1"/>
    <dgm:cxn modelId="{03D9283A-A342-6F43-BB31-1762D30AAC30}" type="presParOf" srcId="{9C5EB72D-BA4E-804B-9357-C525E63C0A1B}" destId="{B02641ED-4409-444D-BEFE-561DCA03CB07}" srcOrd="1" destOrd="0" presId="urn:microsoft.com/office/officeart/2005/8/layout/list1"/>
    <dgm:cxn modelId="{5D4FDFBF-70AE-A54F-BB95-53EAEBF19A49}" type="presParOf" srcId="{DF91C2BD-36FF-9341-AA08-44232254FED3}" destId="{F6706974-AD85-1749-8E7B-63DDE49C40B5}" srcOrd="13" destOrd="0" presId="urn:microsoft.com/office/officeart/2005/8/layout/list1"/>
    <dgm:cxn modelId="{6DAE6938-6A1C-A54B-9F71-6354690D08ED}" type="presParOf" srcId="{DF91C2BD-36FF-9341-AA08-44232254FED3}" destId="{A0EBBAAF-F871-3643-B319-64A899401703}" srcOrd="14" destOrd="0" presId="urn:microsoft.com/office/officeart/2005/8/layout/list1"/>
    <dgm:cxn modelId="{74BFC107-9579-5E47-BC52-8EFFA7CBDFE4}" type="presParOf" srcId="{DF91C2BD-36FF-9341-AA08-44232254FED3}" destId="{415EE66B-6A8C-3247-9187-C7D98EB1FA06}" srcOrd="15" destOrd="0" presId="urn:microsoft.com/office/officeart/2005/8/layout/list1"/>
    <dgm:cxn modelId="{99309FF8-DF32-3D48-8EFB-701796C15D7E}" type="presParOf" srcId="{DF91C2BD-36FF-9341-AA08-44232254FED3}" destId="{E80FCE04-BCC3-AA4F-A615-7613C58CBE45}" srcOrd="16" destOrd="0" presId="urn:microsoft.com/office/officeart/2005/8/layout/list1"/>
    <dgm:cxn modelId="{700C96D7-EDBE-DD40-A67B-4E1D56E91ED9}" type="presParOf" srcId="{E80FCE04-BCC3-AA4F-A615-7613C58CBE45}" destId="{B6D2C264-4A9D-4045-93CD-4AF3EEFF162C}" srcOrd="0" destOrd="0" presId="urn:microsoft.com/office/officeart/2005/8/layout/list1"/>
    <dgm:cxn modelId="{DB4F6298-5A97-9047-8150-D4CBE428786F}" type="presParOf" srcId="{E80FCE04-BCC3-AA4F-A615-7613C58CBE45}" destId="{D70C6C3B-0A8E-2249-8DC4-21982EEAA75E}" srcOrd="1" destOrd="0" presId="urn:microsoft.com/office/officeart/2005/8/layout/list1"/>
    <dgm:cxn modelId="{2875784D-1452-9E41-815F-1E8C14BB4378}" type="presParOf" srcId="{DF91C2BD-36FF-9341-AA08-44232254FED3}" destId="{E9ED7B47-9FE2-2246-82C3-260BFA002D8B}" srcOrd="17" destOrd="0" presId="urn:microsoft.com/office/officeart/2005/8/layout/list1"/>
    <dgm:cxn modelId="{8129E44F-96F2-FC44-AC0E-FAA132B65580}" type="presParOf" srcId="{DF91C2BD-36FF-9341-AA08-44232254FED3}" destId="{A3B8A982-D0EE-9148-ABB7-606CB5ECBD3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F89462-09A7-406B-BD45-B39E55804B6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06E9DF-F6BF-4C1B-B9F1-33749CB5E9B4}">
      <dgm:prSet/>
      <dgm:spPr/>
      <dgm:t>
        <a:bodyPr/>
        <a:lstStyle/>
        <a:p>
          <a:r>
            <a:rPr lang="en-US" dirty="0"/>
            <a:t>Missing values</a:t>
          </a:r>
        </a:p>
      </dgm:t>
    </dgm:pt>
    <dgm:pt modelId="{8A0865D6-2788-42AC-8611-FF7D4FE2A079}" type="parTrans" cxnId="{2CEF82D1-107F-4C77-B198-D84D4FDC5009}">
      <dgm:prSet/>
      <dgm:spPr/>
      <dgm:t>
        <a:bodyPr/>
        <a:lstStyle/>
        <a:p>
          <a:endParaRPr lang="en-US"/>
        </a:p>
      </dgm:t>
    </dgm:pt>
    <dgm:pt modelId="{24263049-DC58-4CEA-B881-EEBFA40ADC10}" type="sibTrans" cxnId="{2CEF82D1-107F-4C77-B198-D84D4FDC5009}">
      <dgm:prSet/>
      <dgm:spPr/>
      <dgm:t>
        <a:bodyPr/>
        <a:lstStyle/>
        <a:p>
          <a:endParaRPr lang="en-US"/>
        </a:p>
      </dgm:t>
    </dgm:pt>
    <dgm:pt modelId="{A10EF757-7DDA-4094-B5F5-C1B5A470AF98}">
      <dgm:prSet/>
      <dgm:spPr/>
      <dgm:t>
        <a:bodyPr/>
        <a:lstStyle/>
        <a:p>
          <a:r>
            <a:rPr lang="en-US" dirty="0"/>
            <a:t>Duplicates</a:t>
          </a:r>
        </a:p>
      </dgm:t>
    </dgm:pt>
    <dgm:pt modelId="{8C1B9C00-CC0B-4F19-9BBE-F19091FBFEAA}" type="parTrans" cxnId="{B7B80F8E-1DD1-40D4-B8BE-68B5920D8904}">
      <dgm:prSet/>
      <dgm:spPr/>
      <dgm:t>
        <a:bodyPr/>
        <a:lstStyle/>
        <a:p>
          <a:endParaRPr lang="en-US"/>
        </a:p>
      </dgm:t>
    </dgm:pt>
    <dgm:pt modelId="{70207FC3-AB23-4820-B4D0-A6F238CDE83E}" type="sibTrans" cxnId="{B7B80F8E-1DD1-40D4-B8BE-68B5920D8904}">
      <dgm:prSet/>
      <dgm:spPr/>
      <dgm:t>
        <a:bodyPr/>
        <a:lstStyle/>
        <a:p>
          <a:endParaRPr lang="en-US"/>
        </a:p>
      </dgm:t>
    </dgm:pt>
    <dgm:pt modelId="{91CEE8D4-191B-4739-AA88-9857E64FCEAC}">
      <dgm:prSet/>
      <dgm:spPr/>
      <dgm:t>
        <a:bodyPr/>
        <a:lstStyle/>
        <a:p>
          <a:r>
            <a:rPr lang="en-US" dirty="0"/>
            <a:t>Outliers</a:t>
          </a:r>
        </a:p>
      </dgm:t>
    </dgm:pt>
    <dgm:pt modelId="{481DFDF6-4862-4D5C-8934-ADB1AC8BBA8B}" type="parTrans" cxnId="{029F0525-F496-4AF5-BDBD-CB68863921CB}">
      <dgm:prSet/>
      <dgm:spPr/>
      <dgm:t>
        <a:bodyPr/>
        <a:lstStyle/>
        <a:p>
          <a:endParaRPr lang="en-US"/>
        </a:p>
      </dgm:t>
    </dgm:pt>
    <dgm:pt modelId="{DD22AE46-F1DD-4191-BB42-39581AD49DC8}" type="sibTrans" cxnId="{029F0525-F496-4AF5-BDBD-CB68863921CB}">
      <dgm:prSet/>
      <dgm:spPr/>
      <dgm:t>
        <a:bodyPr/>
        <a:lstStyle/>
        <a:p>
          <a:endParaRPr lang="en-US"/>
        </a:p>
      </dgm:t>
    </dgm:pt>
    <dgm:pt modelId="{6312C33A-1AA0-5C4B-B6DB-AC26C5DD9D65}">
      <dgm:prSet/>
      <dgm:spPr/>
      <dgm:t>
        <a:bodyPr/>
        <a:lstStyle/>
        <a:p>
          <a:r>
            <a:rPr lang="en-AU" b="0" i="0"/>
            <a:t>Convert the gender to numerical values using one-hot encoding</a:t>
          </a:r>
          <a:endParaRPr lang="en-GB" dirty="0"/>
        </a:p>
      </dgm:t>
    </dgm:pt>
    <dgm:pt modelId="{7158D112-13C4-954C-B692-001D1E610A60}" type="parTrans" cxnId="{CCFB74BF-E758-1F4F-BF8E-3E4D15E12F85}">
      <dgm:prSet/>
      <dgm:spPr/>
      <dgm:t>
        <a:bodyPr/>
        <a:lstStyle/>
        <a:p>
          <a:endParaRPr lang="en-GB"/>
        </a:p>
      </dgm:t>
    </dgm:pt>
    <dgm:pt modelId="{FBB84772-E1AA-8E44-99EA-DA7CB9011E89}" type="sibTrans" cxnId="{CCFB74BF-E758-1F4F-BF8E-3E4D15E12F85}">
      <dgm:prSet/>
      <dgm:spPr/>
      <dgm:t>
        <a:bodyPr/>
        <a:lstStyle/>
        <a:p>
          <a:endParaRPr lang="en-GB"/>
        </a:p>
      </dgm:t>
    </dgm:pt>
    <dgm:pt modelId="{2DD424B7-6397-8747-92B4-32B8C8E74F70}" type="pres">
      <dgm:prSet presAssocID="{86F89462-09A7-406B-BD45-B39E55804B6E}" presName="linear" presStyleCnt="0">
        <dgm:presLayoutVars>
          <dgm:dir/>
          <dgm:animLvl val="lvl"/>
          <dgm:resizeHandles val="exact"/>
        </dgm:presLayoutVars>
      </dgm:prSet>
      <dgm:spPr/>
    </dgm:pt>
    <dgm:pt modelId="{317DAE23-333F-1848-A0CD-82D176793D17}" type="pres">
      <dgm:prSet presAssocID="{C006E9DF-F6BF-4C1B-B9F1-33749CB5E9B4}" presName="parentLin" presStyleCnt="0"/>
      <dgm:spPr/>
    </dgm:pt>
    <dgm:pt modelId="{5EADEBC2-EC81-EB45-B001-B8066ACD7105}" type="pres">
      <dgm:prSet presAssocID="{C006E9DF-F6BF-4C1B-B9F1-33749CB5E9B4}" presName="parentLeftMargin" presStyleLbl="node1" presStyleIdx="0" presStyleCnt="4"/>
      <dgm:spPr/>
    </dgm:pt>
    <dgm:pt modelId="{9C745F9C-67D0-8E48-8611-7E052F0736C8}" type="pres">
      <dgm:prSet presAssocID="{C006E9DF-F6BF-4C1B-B9F1-33749CB5E9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ED869A-53B8-B746-AE78-7A5FA7FDFE88}" type="pres">
      <dgm:prSet presAssocID="{C006E9DF-F6BF-4C1B-B9F1-33749CB5E9B4}" presName="negativeSpace" presStyleCnt="0"/>
      <dgm:spPr/>
    </dgm:pt>
    <dgm:pt modelId="{8BA81C66-87EA-934C-914A-785749EEF967}" type="pres">
      <dgm:prSet presAssocID="{C006E9DF-F6BF-4C1B-B9F1-33749CB5E9B4}" presName="childText" presStyleLbl="conFgAcc1" presStyleIdx="0" presStyleCnt="4">
        <dgm:presLayoutVars>
          <dgm:bulletEnabled val="1"/>
        </dgm:presLayoutVars>
      </dgm:prSet>
      <dgm:spPr/>
    </dgm:pt>
    <dgm:pt modelId="{8089E3A7-2B73-384B-8F40-DD7658A200DD}" type="pres">
      <dgm:prSet presAssocID="{24263049-DC58-4CEA-B881-EEBFA40ADC10}" presName="spaceBetweenRectangles" presStyleCnt="0"/>
      <dgm:spPr/>
    </dgm:pt>
    <dgm:pt modelId="{CF8EA293-6668-3D4B-BDBA-A1CBE9D2BC36}" type="pres">
      <dgm:prSet presAssocID="{A10EF757-7DDA-4094-B5F5-C1B5A470AF98}" presName="parentLin" presStyleCnt="0"/>
      <dgm:spPr/>
    </dgm:pt>
    <dgm:pt modelId="{BAD8C65C-B5DA-0040-A6B3-FAA3BED483CE}" type="pres">
      <dgm:prSet presAssocID="{A10EF757-7DDA-4094-B5F5-C1B5A470AF98}" presName="parentLeftMargin" presStyleLbl="node1" presStyleIdx="0" presStyleCnt="4"/>
      <dgm:spPr/>
    </dgm:pt>
    <dgm:pt modelId="{F5651E4F-D872-A443-8FC0-556CE73F6A89}" type="pres">
      <dgm:prSet presAssocID="{A10EF757-7DDA-4094-B5F5-C1B5A470AF9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9D55CF-70BC-C447-A918-6EF631FF1F10}" type="pres">
      <dgm:prSet presAssocID="{A10EF757-7DDA-4094-B5F5-C1B5A470AF98}" presName="negativeSpace" presStyleCnt="0"/>
      <dgm:spPr/>
    </dgm:pt>
    <dgm:pt modelId="{0CEE6380-1DE5-E044-BC19-86DE56B70F28}" type="pres">
      <dgm:prSet presAssocID="{A10EF757-7DDA-4094-B5F5-C1B5A470AF98}" presName="childText" presStyleLbl="conFgAcc1" presStyleIdx="1" presStyleCnt="4">
        <dgm:presLayoutVars>
          <dgm:bulletEnabled val="1"/>
        </dgm:presLayoutVars>
      </dgm:prSet>
      <dgm:spPr/>
    </dgm:pt>
    <dgm:pt modelId="{0E38A602-0994-D64E-AE69-A75C64FEDF8A}" type="pres">
      <dgm:prSet presAssocID="{70207FC3-AB23-4820-B4D0-A6F238CDE83E}" presName="spaceBetweenRectangles" presStyleCnt="0"/>
      <dgm:spPr/>
    </dgm:pt>
    <dgm:pt modelId="{B279A56D-A706-9E4D-A647-13919B4F26A9}" type="pres">
      <dgm:prSet presAssocID="{91CEE8D4-191B-4739-AA88-9857E64FCEAC}" presName="parentLin" presStyleCnt="0"/>
      <dgm:spPr/>
    </dgm:pt>
    <dgm:pt modelId="{369EB959-8B54-1444-B333-12AA5C10D655}" type="pres">
      <dgm:prSet presAssocID="{91CEE8D4-191B-4739-AA88-9857E64FCEAC}" presName="parentLeftMargin" presStyleLbl="node1" presStyleIdx="1" presStyleCnt="4"/>
      <dgm:spPr/>
    </dgm:pt>
    <dgm:pt modelId="{5EFE4966-51FC-F340-A152-45D457ABAC2B}" type="pres">
      <dgm:prSet presAssocID="{91CEE8D4-191B-4739-AA88-9857E64FCE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CB8D469-C200-DE4C-8C90-9E2B91B71A30}" type="pres">
      <dgm:prSet presAssocID="{91CEE8D4-191B-4739-AA88-9857E64FCEAC}" presName="negativeSpace" presStyleCnt="0"/>
      <dgm:spPr/>
    </dgm:pt>
    <dgm:pt modelId="{9226D191-813F-9849-8D6F-D63CD7AC0AFF}" type="pres">
      <dgm:prSet presAssocID="{91CEE8D4-191B-4739-AA88-9857E64FCEAC}" presName="childText" presStyleLbl="conFgAcc1" presStyleIdx="2" presStyleCnt="4">
        <dgm:presLayoutVars>
          <dgm:bulletEnabled val="1"/>
        </dgm:presLayoutVars>
      </dgm:prSet>
      <dgm:spPr/>
    </dgm:pt>
    <dgm:pt modelId="{3B60CE64-9385-0746-BE3A-45732CEB6DDA}" type="pres">
      <dgm:prSet presAssocID="{DD22AE46-F1DD-4191-BB42-39581AD49DC8}" presName="spaceBetweenRectangles" presStyleCnt="0"/>
      <dgm:spPr/>
    </dgm:pt>
    <dgm:pt modelId="{44F1DECA-6E61-6643-A710-05FC9A2573EA}" type="pres">
      <dgm:prSet presAssocID="{6312C33A-1AA0-5C4B-B6DB-AC26C5DD9D65}" presName="parentLin" presStyleCnt="0"/>
      <dgm:spPr/>
    </dgm:pt>
    <dgm:pt modelId="{DB5900B9-DC45-9C49-90DC-CACB0200CABD}" type="pres">
      <dgm:prSet presAssocID="{6312C33A-1AA0-5C4B-B6DB-AC26C5DD9D65}" presName="parentLeftMargin" presStyleLbl="node1" presStyleIdx="2" presStyleCnt="4"/>
      <dgm:spPr/>
    </dgm:pt>
    <dgm:pt modelId="{7C2B4036-181F-874D-B1EA-A644DA36D8A9}" type="pres">
      <dgm:prSet presAssocID="{6312C33A-1AA0-5C4B-B6DB-AC26C5DD9D6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A56C646-0D7F-0B41-9A88-C4EBBEA53B37}" type="pres">
      <dgm:prSet presAssocID="{6312C33A-1AA0-5C4B-B6DB-AC26C5DD9D65}" presName="negativeSpace" presStyleCnt="0"/>
      <dgm:spPr/>
    </dgm:pt>
    <dgm:pt modelId="{FF3EA392-4BE4-E64A-AB5B-123D5ECC878C}" type="pres">
      <dgm:prSet presAssocID="{6312C33A-1AA0-5C4B-B6DB-AC26C5DD9D6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E80D507-53C7-7749-89F8-006FA69589E6}" type="presOf" srcId="{C006E9DF-F6BF-4C1B-B9F1-33749CB5E9B4}" destId="{9C745F9C-67D0-8E48-8611-7E052F0736C8}" srcOrd="1" destOrd="0" presId="urn:microsoft.com/office/officeart/2005/8/layout/list1"/>
    <dgm:cxn modelId="{8A570B19-6685-9F47-972C-AE373737FA33}" type="presOf" srcId="{A10EF757-7DDA-4094-B5F5-C1B5A470AF98}" destId="{F5651E4F-D872-A443-8FC0-556CE73F6A89}" srcOrd="1" destOrd="0" presId="urn:microsoft.com/office/officeart/2005/8/layout/list1"/>
    <dgm:cxn modelId="{029F0525-F496-4AF5-BDBD-CB68863921CB}" srcId="{86F89462-09A7-406B-BD45-B39E55804B6E}" destId="{91CEE8D4-191B-4739-AA88-9857E64FCEAC}" srcOrd="2" destOrd="0" parTransId="{481DFDF6-4862-4D5C-8934-ADB1AC8BBA8B}" sibTransId="{DD22AE46-F1DD-4191-BB42-39581AD49DC8}"/>
    <dgm:cxn modelId="{37948E46-6462-BC45-979B-6C7DCF96B7AE}" type="presOf" srcId="{6312C33A-1AA0-5C4B-B6DB-AC26C5DD9D65}" destId="{7C2B4036-181F-874D-B1EA-A644DA36D8A9}" srcOrd="1" destOrd="0" presId="urn:microsoft.com/office/officeart/2005/8/layout/list1"/>
    <dgm:cxn modelId="{6B01D767-9B2D-4442-A75D-24FE2EAB5AAF}" type="presOf" srcId="{6312C33A-1AA0-5C4B-B6DB-AC26C5DD9D65}" destId="{DB5900B9-DC45-9C49-90DC-CACB0200CABD}" srcOrd="0" destOrd="0" presId="urn:microsoft.com/office/officeart/2005/8/layout/list1"/>
    <dgm:cxn modelId="{FFFBA377-448B-F248-8BCA-E465B7BCE7E3}" type="presOf" srcId="{91CEE8D4-191B-4739-AA88-9857E64FCEAC}" destId="{369EB959-8B54-1444-B333-12AA5C10D655}" srcOrd="0" destOrd="0" presId="urn:microsoft.com/office/officeart/2005/8/layout/list1"/>
    <dgm:cxn modelId="{55A20A8B-F324-254B-A403-30DADCB903EF}" type="presOf" srcId="{A10EF757-7DDA-4094-B5F5-C1B5A470AF98}" destId="{BAD8C65C-B5DA-0040-A6B3-FAA3BED483CE}" srcOrd="0" destOrd="0" presId="urn:microsoft.com/office/officeart/2005/8/layout/list1"/>
    <dgm:cxn modelId="{B7B80F8E-1DD1-40D4-B8BE-68B5920D8904}" srcId="{86F89462-09A7-406B-BD45-B39E55804B6E}" destId="{A10EF757-7DDA-4094-B5F5-C1B5A470AF98}" srcOrd="1" destOrd="0" parTransId="{8C1B9C00-CC0B-4F19-9BBE-F19091FBFEAA}" sibTransId="{70207FC3-AB23-4820-B4D0-A6F238CDE83E}"/>
    <dgm:cxn modelId="{E8CD629C-6CEC-3A43-B08A-C3B326D8503B}" type="presOf" srcId="{86F89462-09A7-406B-BD45-B39E55804B6E}" destId="{2DD424B7-6397-8747-92B4-32B8C8E74F70}" srcOrd="0" destOrd="0" presId="urn:microsoft.com/office/officeart/2005/8/layout/list1"/>
    <dgm:cxn modelId="{CCFB74BF-E758-1F4F-BF8E-3E4D15E12F85}" srcId="{86F89462-09A7-406B-BD45-B39E55804B6E}" destId="{6312C33A-1AA0-5C4B-B6DB-AC26C5DD9D65}" srcOrd="3" destOrd="0" parTransId="{7158D112-13C4-954C-B692-001D1E610A60}" sibTransId="{FBB84772-E1AA-8E44-99EA-DA7CB9011E89}"/>
    <dgm:cxn modelId="{B2840EC7-80DB-9340-A1F8-210DE4864833}" type="presOf" srcId="{C006E9DF-F6BF-4C1B-B9F1-33749CB5E9B4}" destId="{5EADEBC2-EC81-EB45-B001-B8066ACD7105}" srcOrd="0" destOrd="0" presId="urn:microsoft.com/office/officeart/2005/8/layout/list1"/>
    <dgm:cxn modelId="{2CEF82D1-107F-4C77-B198-D84D4FDC5009}" srcId="{86F89462-09A7-406B-BD45-B39E55804B6E}" destId="{C006E9DF-F6BF-4C1B-B9F1-33749CB5E9B4}" srcOrd="0" destOrd="0" parTransId="{8A0865D6-2788-42AC-8611-FF7D4FE2A079}" sibTransId="{24263049-DC58-4CEA-B881-EEBFA40ADC10}"/>
    <dgm:cxn modelId="{44EC11F8-43B9-8B40-A163-09CABF857F6A}" type="presOf" srcId="{91CEE8D4-191B-4739-AA88-9857E64FCEAC}" destId="{5EFE4966-51FC-F340-A152-45D457ABAC2B}" srcOrd="1" destOrd="0" presId="urn:microsoft.com/office/officeart/2005/8/layout/list1"/>
    <dgm:cxn modelId="{DBB63FCB-B9F7-3540-9388-3EACB1A1DA48}" type="presParOf" srcId="{2DD424B7-6397-8747-92B4-32B8C8E74F70}" destId="{317DAE23-333F-1848-A0CD-82D176793D17}" srcOrd="0" destOrd="0" presId="urn:microsoft.com/office/officeart/2005/8/layout/list1"/>
    <dgm:cxn modelId="{D8DFF719-3533-5349-AD69-357B0D4891D3}" type="presParOf" srcId="{317DAE23-333F-1848-A0CD-82D176793D17}" destId="{5EADEBC2-EC81-EB45-B001-B8066ACD7105}" srcOrd="0" destOrd="0" presId="urn:microsoft.com/office/officeart/2005/8/layout/list1"/>
    <dgm:cxn modelId="{A9BD9072-F04C-8444-832B-4DC6DF2BC14B}" type="presParOf" srcId="{317DAE23-333F-1848-A0CD-82D176793D17}" destId="{9C745F9C-67D0-8E48-8611-7E052F0736C8}" srcOrd="1" destOrd="0" presId="urn:microsoft.com/office/officeart/2005/8/layout/list1"/>
    <dgm:cxn modelId="{2B2C7AA0-F2B1-AD4B-B110-E597D6584876}" type="presParOf" srcId="{2DD424B7-6397-8747-92B4-32B8C8E74F70}" destId="{37ED869A-53B8-B746-AE78-7A5FA7FDFE88}" srcOrd="1" destOrd="0" presId="urn:microsoft.com/office/officeart/2005/8/layout/list1"/>
    <dgm:cxn modelId="{940F6DB9-D086-0544-9262-00D101437E13}" type="presParOf" srcId="{2DD424B7-6397-8747-92B4-32B8C8E74F70}" destId="{8BA81C66-87EA-934C-914A-785749EEF967}" srcOrd="2" destOrd="0" presId="urn:microsoft.com/office/officeart/2005/8/layout/list1"/>
    <dgm:cxn modelId="{5DBBF957-9A13-EB46-AF05-63979559C911}" type="presParOf" srcId="{2DD424B7-6397-8747-92B4-32B8C8E74F70}" destId="{8089E3A7-2B73-384B-8F40-DD7658A200DD}" srcOrd="3" destOrd="0" presId="urn:microsoft.com/office/officeart/2005/8/layout/list1"/>
    <dgm:cxn modelId="{3259954E-6941-F048-ABD3-4233966A9755}" type="presParOf" srcId="{2DD424B7-6397-8747-92B4-32B8C8E74F70}" destId="{CF8EA293-6668-3D4B-BDBA-A1CBE9D2BC36}" srcOrd="4" destOrd="0" presId="urn:microsoft.com/office/officeart/2005/8/layout/list1"/>
    <dgm:cxn modelId="{A670E1BA-9A71-034E-A942-B787A4A0E0BE}" type="presParOf" srcId="{CF8EA293-6668-3D4B-BDBA-A1CBE9D2BC36}" destId="{BAD8C65C-B5DA-0040-A6B3-FAA3BED483CE}" srcOrd="0" destOrd="0" presId="urn:microsoft.com/office/officeart/2005/8/layout/list1"/>
    <dgm:cxn modelId="{773F1AB7-352E-3546-BFED-97820FA31E41}" type="presParOf" srcId="{CF8EA293-6668-3D4B-BDBA-A1CBE9D2BC36}" destId="{F5651E4F-D872-A443-8FC0-556CE73F6A89}" srcOrd="1" destOrd="0" presId="urn:microsoft.com/office/officeart/2005/8/layout/list1"/>
    <dgm:cxn modelId="{5B48F3B7-3214-264A-AE6D-7562C15B96BE}" type="presParOf" srcId="{2DD424B7-6397-8747-92B4-32B8C8E74F70}" destId="{B89D55CF-70BC-C447-A918-6EF631FF1F10}" srcOrd="5" destOrd="0" presId="urn:microsoft.com/office/officeart/2005/8/layout/list1"/>
    <dgm:cxn modelId="{8C086CBC-00A5-7541-87C9-54728B12CD69}" type="presParOf" srcId="{2DD424B7-6397-8747-92B4-32B8C8E74F70}" destId="{0CEE6380-1DE5-E044-BC19-86DE56B70F28}" srcOrd="6" destOrd="0" presId="urn:microsoft.com/office/officeart/2005/8/layout/list1"/>
    <dgm:cxn modelId="{8CB45078-5876-2847-A8A2-8A1209E5D10D}" type="presParOf" srcId="{2DD424B7-6397-8747-92B4-32B8C8E74F70}" destId="{0E38A602-0994-D64E-AE69-A75C64FEDF8A}" srcOrd="7" destOrd="0" presId="urn:microsoft.com/office/officeart/2005/8/layout/list1"/>
    <dgm:cxn modelId="{5D409C6A-074A-CA49-A2BC-6B4E831CC42E}" type="presParOf" srcId="{2DD424B7-6397-8747-92B4-32B8C8E74F70}" destId="{B279A56D-A706-9E4D-A647-13919B4F26A9}" srcOrd="8" destOrd="0" presId="urn:microsoft.com/office/officeart/2005/8/layout/list1"/>
    <dgm:cxn modelId="{12AA9842-0FB9-FE46-8143-2F6891283314}" type="presParOf" srcId="{B279A56D-A706-9E4D-A647-13919B4F26A9}" destId="{369EB959-8B54-1444-B333-12AA5C10D655}" srcOrd="0" destOrd="0" presId="urn:microsoft.com/office/officeart/2005/8/layout/list1"/>
    <dgm:cxn modelId="{DA76670D-A434-7643-9FFC-AEBF0D70E526}" type="presParOf" srcId="{B279A56D-A706-9E4D-A647-13919B4F26A9}" destId="{5EFE4966-51FC-F340-A152-45D457ABAC2B}" srcOrd="1" destOrd="0" presId="urn:microsoft.com/office/officeart/2005/8/layout/list1"/>
    <dgm:cxn modelId="{1D6A2C41-F7B5-AF4A-99A7-58677E390865}" type="presParOf" srcId="{2DD424B7-6397-8747-92B4-32B8C8E74F70}" destId="{DCB8D469-C200-DE4C-8C90-9E2B91B71A30}" srcOrd="9" destOrd="0" presId="urn:microsoft.com/office/officeart/2005/8/layout/list1"/>
    <dgm:cxn modelId="{F8D94A1D-3A08-9440-9BB1-A342F682AE64}" type="presParOf" srcId="{2DD424B7-6397-8747-92B4-32B8C8E74F70}" destId="{9226D191-813F-9849-8D6F-D63CD7AC0AFF}" srcOrd="10" destOrd="0" presId="urn:microsoft.com/office/officeart/2005/8/layout/list1"/>
    <dgm:cxn modelId="{829EB23C-2CAD-764D-BA64-BE86C29C6AE5}" type="presParOf" srcId="{2DD424B7-6397-8747-92B4-32B8C8E74F70}" destId="{3B60CE64-9385-0746-BE3A-45732CEB6DDA}" srcOrd="11" destOrd="0" presId="urn:microsoft.com/office/officeart/2005/8/layout/list1"/>
    <dgm:cxn modelId="{A93F36B0-B289-2243-87E9-50AAED9E2C24}" type="presParOf" srcId="{2DD424B7-6397-8747-92B4-32B8C8E74F70}" destId="{44F1DECA-6E61-6643-A710-05FC9A2573EA}" srcOrd="12" destOrd="0" presId="urn:microsoft.com/office/officeart/2005/8/layout/list1"/>
    <dgm:cxn modelId="{73D8B861-1B65-D741-89E4-6B2EE215C304}" type="presParOf" srcId="{44F1DECA-6E61-6643-A710-05FC9A2573EA}" destId="{DB5900B9-DC45-9C49-90DC-CACB0200CABD}" srcOrd="0" destOrd="0" presId="urn:microsoft.com/office/officeart/2005/8/layout/list1"/>
    <dgm:cxn modelId="{ADA2769D-7844-F248-9618-D540F7BC9772}" type="presParOf" srcId="{44F1DECA-6E61-6643-A710-05FC9A2573EA}" destId="{7C2B4036-181F-874D-B1EA-A644DA36D8A9}" srcOrd="1" destOrd="0" presId="urn:microsoft.com/office/officeart/2005/8/layout/list1"/>
    <dgm:cxn modelId="{B697C9ED-11E1-5243-9FD5-D1C785E2DED7}" type="presParOf" srcId="{2DD424B7-6397-8747-92B4-32B8C8E74F70}" destId="{8A56C646-0D7F-0B41-9A88-C4EBBEA53B37}" srcOrd="13" destOrd="0" presId="urn:microsoft.com/office/officeart/2005/8/layout/list1"/>
    <dgm:cxn modelId="{7916491D-33C8-D645-A886-1FC699979B80}" type="presParOf" srcId="{2DD424B7-6397-8747-92B4-32B8C8E74F70}" destId="{FF3EA392-4BE4-E64A-AB5B-123D5ECC878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F89462-09A7-406B-BD45-B39E55804B6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06E9DF-F6BF-4C1B-B9F1-33749CB5E9B4}">
      <dgm:prSet/>
      <dgm:spPr/>
      <dgm:t>
        <a:bodyPr/>
        <a:lstStyle/>
        <a:p>
          <a:r>
            <a:rPr lang="en-AU" b="0" i="0" dirty="0"/>
            <a:t>Explore the correlation of different variables &amp; feature selection</a:t>
          </a:r>
          <a:endParaRPr lang="en-US" dirty="0"/>
        </a:p>
      </dgm:t>
    </dgm:pt>
    <dgm:pt modelId="{8A0865D6-2788-42AC-8611-FF7D4FE2A079}" type="parTrans" cxnId="{2CEF82D1-107F-4C77-B198-D84D4FDC5009}">
      <dgm:prSet/>
      <dgm:spPr/>
      <dgm:t>
        <a:bodyPr/>
        <a:lstStyle/>
        <a:p>
          <a:endParaRPr lang="en-US"/>
        </a:p>
      </dgm:t>
    </dgm:pt>
    <dgm:pt modelId="{24263049-DC58-4CEA-B881-EEBFA40ADC10}" type="sibTrans" cxnId="{2CEF82D1-107F-4C77-B198-D84D4FDC5009}">
      <dgm:prSet/>
      <dgm:spPr/>
      <dgm:t>
        <a:bodyPr/>
        <a:lstStyle/>
        <a:p>
          <a:endParaRPr lang="en-US"/>
        </a:p>
      </dgm:t>
    </dgm:pt>
    <dgm:pt modelId="{441A6EC9-0C29-7749-8913-7D52074F76C2}" type="pres">
      <dgm:prSet presAssocID="{86F89462-09A7-406B-BD45-B39E55804B6E}" presName="linear" presStyleCnt="0">
        <dgm:presLayoutVars>
          <dgm:dir/>
          <dgm:animLvl val="lvl"/>
          <dgm:resizeHandles val="exact"/>
        </dgm:presLayoutVars>
      </dgm:prSet>
      <dgm:spPr/>
    </dgm:pt>
    <dgm:pt modelId="{863CB986-ACED-7041-8E5B-64FE17262B17}" type="pres">
      <dgm:prSet presAssocID="{C006E9DF-F6BF-4C1B-B9F1-33749CB5E9B4}" presName="parentLin" presStyleCnt="0"/>
      <dgm:spPr/>
    </dgm:pt>
    <dgm:pt modelId="{52BBDA8B-8D07-B34B-BAB2-7C2DF1705EBD}" type="pres">
      <dgm:prSet presAssocID="{C006E9DF-F6BF-4C1B-B9F1-33749CB5E9B4}" presName="parentLeftMargin" presStyleLbl="node1" presStyleIdx="0" presStyleCnt="1"/>
      <dgm:spPr/>
    </dgm:pt>
    <dgm:pt modelId="{E165BB3E-83B0-5847-908F-7E6F1A411CEF}" type="pres">
      <dgm:prSet presAssocID="{C006E9DF-F6BF-4C1B-B9F1-33749CB5E9B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671E5BE-6E94-6248-91F2-EF0575210F7D}" type="pres">
      <dgm:prSet presAssocID="{C006E9DF-F6BF-4C1B-B9F1-33749CB5E9B4}" presName="negativeSpace" presStyleCnt="0"/>
      <dgm:spPr/>
    </dgm:pt>
    <dgm:pt modelId="{8B5E2770-E049-1E4A-9765-9D1EA3EC64C1}" type="pres">
      <dgm:prSet presAssocID="{C006E9DF-F6BF-4C1B-B9F1-33749CB5E9B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1F4D85A-8B51-6C4D-977D-7EE3C8A85E5C}" type="presOf" srcId="{C006E9DF-F6BF-4C1B-B9F1-33749CB5E9B4}" destId="{E165BB3E-83B0-5847-908F-7E6F1A411CEF}" srcOrd="1" destOrd="0" presId="urn:microsoft.com/office/officeart/2005/8/layout/list1"/>
    <dgm:cxn modelId="{9873546C-EFC4-1349-8A11-F97F9F57E02E}" type="presOf" srcId="{86F89462-09A7-406B-BD45-B39E55804B6E}" destId="{441A6EC9-0C29-7749-8913-7D52074F76C2}" srcOrd="0" destOrd="0" presId="urn:microsoft.com/office/officeart/2005/8/layout/list1"/>
    <dgm:cxn modelId="{2CEF82D1-107F-4C77-B198-D84D4FDC5009}" srcId="{86F89462-09A7-406B-BD45-B39E55804B6E}" destId="{C006E9DF-F6BF-4C1B-B9F1-33749CB5E9B4}" srcOrd="0" destOrd="0" parTransId="{8A0865D6-2788-42AC-8611-FF7D4FE2A079}" sibTransId="{24263049-DC58-4CEA-B881-EEBFA40ADC10}"/>
    <dgm:cxn modelId="{97DADFF2-9684-0647-BA4F-DB14B8534A0B}" type="presOf" srcId="{C006E9DF-F6BF-4C1B-B9F1-33749CB5E9B4}" destId="{52BBDA8B-8D07-B34B-BAB2-7C2DF1705EBD}" srcOrd="0" destOrd="0" presId="urn:microsoft.com/office/officeart/2005/8/layout/list1"/>
    <dgm:cxn modelId="{FDB944F3-2C8C-6740-9EDC-F66A0FCDB258}" type="presParOf" srcId="{441A6EC9-0C29-7749-8913-7D52074F76C2}" destId="{863CB986-ACED-7041-8E5B-64FE17262B17}" srcOrd="0" destOrd="0" presId="urn:microsoft.com/office/officeart/2005/8/layout/list1"/>
    <dgm:cxn modelId="{6AE238F6-181B-1C41-B0BA-991F9B34F55B}" type="presParOf" srcId="{863CB986-ACED-7041-8E5B-64FE17262B17}" destId="{52BBDA8B-8D07-B34B-BAB2-7C2DF1705EBD}" srcOrd="0" destOrd="0" presId="urn:microsoft.com/office/officeart/2005/8/layout/list1"/>
    <dgm:cxn modelId="{750364A1-C9DB-8444-844D-CAF07D758CA5}" type="presParOf" srcId="{863CB986-ACED-7041-8E5B-64FE17262B17}" destId="{E165BB3E-83B0-5847-908F-7E6F1A411CEF}" srcOrd="1" destOrd="0" presId="urn:microsoft.com/office/officeart/2005/8/layout/list1"/>
    <dgm:cxn modelId="{5058A312-8BDA-E04C-9F71-9A4BB046828D}" type="presParOf" srcId="{441A6EC9-0C29-7749-8913-7D52074F76C2}" destId="{4671E5BE-6E94-6248-91F2-EF0575210F7D}" srcOrd="1" destOrd="0" presId="urn:microsoft.com/office/officeart/2005/8/layout/list1"/>
    <dgm:cxn modelId="{CFA3A5E8-C594-AC41-98D3-1FFEB00953F7}" type="presParOf" srcId="{441A6EC9-0C29-7749-8913-7D52074F76C2}" destId="{8B5E2770-E049-1E4A-9765-9D1EA3EC64C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F89462-09A7-406B-BD45-B39E55804B6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06E9DF-F6BF-4C1B-B9F1-33749CB5E9B4}">
      <dgm:prSet/>
      <dgm:spPr/>
      <dgm:t>
        <a:bodyPr/>
        <a:lstStyle/>
        <a:p>
          <a:r>
            <a:rPr lang="en-US" dirty="0"/>
            <a:t>Data visualization</a:t>
          </a:r>
        </a:p>
      </dgm:t>
    </dgm:pt>
    <dgm:pt modelId="{8A0865D6-2788-42AC-8611-FF7D4FE2A079}" type="parTrans" cxnId="{2CEF82D1-107F-4C77-B198-D84D4FDC5009}">
      <dgm:prSet/>
      <dgm:spPr/>
      <dgm:t>
        <a:bodyPr/>
        <a:lstStyle/>
        <a:p>
          <a:endParaRPr lang="en-US"/>
        </a:p>
      </dgm:t>
    </dgm:pt>
    <dgm:pt modelId="{24263049-DC58-4CEA-B881-EEBFA40ADC10}" type="sibTrans" cxnId="{2CEF82D1-107F-4C77-B198-D84D4FDC5009}">
      <dgm:prSet/>
      <dgm:spPr/>
      <dgm:t>
        <a:bodyPr/>
        <a:lstStyle/>
        <a:p>
          <a:endParaRPr lang="en-US"/>
        </a:p>
      </dgm:t>
    </dgm:pt>
    <dgm:pt modelId="{C71622B4-F0DC-DE48-80B9-B7F303F3F021}">
      <dgm:prSet/>
      <dgm:spPr/>
      <dgm:t>
        <a:bodyPr/>
        <a:lstStyle/>
        <a:p>
          <a:r>
            <a:rPr lang="en-GB" dirty="0"/>
            <a:t>Class imbalance problem</a:t>
          </a:r>
        </a:p>
      </dgm:t>
    </dgm:pt>
    <dgm:pt modelId="{5A04879A-2E19-0A4D-BC97-D7565F28D4EC}" type="parTrans" cxnId="{6ED490C6-3CD8-0C47-B6A6-710B024BBFAF}">
      <dgm:prSet/>
      <dgm:spPr/>
      <dgm:t>
        <a:bodyPr/>
        <a:lstStyle/>
        <a:p>
          <a:endParaRPr lang="en-GB"/>
        </a:p>
      </dgm:t>
    </dgm:pt>
    <dgm:pt modelId="{5F90E561-B87A-1949-B800-4714EE93FAAB}" type="sibTrans" cxnId="{6ED490C6-3CD8-0C47-B6A6-710B024BBFAF}">
      <dgm:prSet/>
      <dgm:spPr/>
      <dgm:t>
        <a:bodyPr/>
        <a:lstStyle/>
        <a:p>
          <a:endParaRPr lang="en-GB"/>
        </a:p>
      </dgm:t>
    </dgm:pt>
    <dgm:pt modelId="{79C2F194-B24F-A94E-9F90-CE1DF027C23D}">
      <dgm:prSet custT="1"/>
      <dgm:spPr/>
      <dgm:t>
        <a:bodyPr/>
        <a:lstStyle/>
        <a:p>
          <a:pPr>
            <a:buFont typeface="Wingdings" pitchFamily="2" charset="2"/>
            <a:buChar char="Ø"/>
          </a:pPr>
          <a:r>
            <a:rPr lang="en-GB" sz="1600" dirty="0"/>
            <a:t> Class 0: 257</a:t>
          </a:r>
        </a:p>
      </dgm:t>
    </dgm:pt>
    <dgm:pt modelId="{3BCC1DED-F44E-4047-A300-A3EEE84EE346}" type="parTrans" cxnId="{C2E69286-4B48-F145-B506-48175288CF7B}">
      <dgm:prSet/>
      <dgm:spPr/>
      <dgm:t>
        <a:bodyPr/>
        <a:lstStyle/>
        <a:p>
          <a:endParaRPr lang="en-GB"/>
        </a:p>
      </dgm:t>
    </dgm:pt>
    <dgm:pt modelId="{E9B30983-0FEF-C449-B405-D6BD6518B6F7}" type="sibTrans" cxnId="{C2E69286-4B48-F145-B506-48175288CF7B}">
      <dgm:prSet/>
      <dgm:spPr/>
      <dgm:t>
        <a:bodyPr/>
        <a:lstStyle/>
        <a:p>
          <a:endParaRPr lang="en-GB"/>
        </a:p>
      </dgm:t>
    </dgm:pt>
    <dgm:pt modelId="{5F1DBDEC-10B6-2140-82BE-2E1EF68320C9}">
      <dgm:prSet custT="1"/>
      <dgm:spPr/>
      <dgm:t>
        <a:bodyPr/>
        <a:lstStyle/>
        <a:p>
          <a:pPr>
            <a:buFont typeface="Wingdings" pitchFamily="2" charset="2"/>
            <a:buChar char="Ø"/>
          </a:pPr>
          <a:r>
            <a:rPr lang="en-GB" sz="1600" dirty="0"/>
            <a:t> Class 1: 143</a:t>
          </a:r>
        </a:p>
      </dgm:t>
    </dgm:pt>
    <dgm:pt modelId="{853DFB5E-0FCA-F045-AE6C-74CE7D39F7AB}" type="parTrans" cxnId="{F36C779D-C254-3746-A8A5-9BD1E0B24363}">
      <dgm:prSet/>
      <dgm:spPr/>
      <dgm:t>
        <a:bodyPr/>
        <a:lstStyle/>
        <a:p>
          <a:endParaRPr lang="en-GB"/>
        </a:p>
      </dgm:t>
    </dgm:pt>
    <dgm:pt modelId="{C7427C51-CE4D-1D42-86CE-7FA9EFBA5E8D}" type="sibTrans" cxnId="{F36C779D-C254-3746-A8A5-9BD1E0B24363}">
      <dgm:prSet/>
      <dgm:spPr/>
      <dgm:t>
        <a:bodyPr/>
        <a:lstStyle/>
        <a:p>
          <a:endParaRPr lang="en-GB"/>
        </a:p>
      </dgm:t>
    </dgm:pt>
    <dgm:pt modelId="{441A6EC9-0C29-7749-8913-7D52074F76C2}" type="pres">
      <dgm:prSet presAssocID="{86F89462-09A7-406B-BD45-B39E55804B6E}" presName="linear" presStyleCnt="0">
        <dgm:presLayoutVars>
          <dgm:dir/>
          <dgm:animLvl val="lvl"/>
          <dgm:resizeHandles val="exact"/>
        </dgm:presLayoutVars>
      </dgm:prSet>
      <dgm:spPr/>
    </dgm:pt>
    <dgm:pt modelId="{863CB986-ACED-7041-8E5B-64FE17262B17}" type="pres">
      <dgm:prSet presAssocID="{C006E9DF-F6BF-4C1B-B9F1-33749CB5E9B4}" presName="parentLin" presStyleCnt="0"/>
      <dgm:spPr/>
    </dgm:pt>
    <dgm:pt modelId="{52BBDA8B-8D07-B34B-BAB2-7C2DF1705EBD}" type="pres">
      <dgm:prSet presAssocID="{C006E9DF-F6BF-4C1B-B9F1-33749CB5E9B4}" presName="parentLeftMargin" presStyleLbl="node1" presStyleIdx="0" presStyleCnt="2"/>
      <dgm:spPr/>
    </dgm:pt>
    <dgm:pt modelId="{E165BB3E-83B0-5847-908F-7E6F1A411CEF}" type="pres">
      <dgm:prSet presAssocID="{C006E9DF-F6BF-4C1B-B9F1-33749CB5E9B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71E5BE-6E94-6248-91F2-EF0575210F7D}" type="pres">
      <dgm:prSet presAssocID="{C006E9DF-F6BF-4C1B-B9F1-33749CB5E9B4}" presName="negativeSpace" presStyleCnt="0"/>
      <dgm:spPr/>
    </dgm:pt>
    <dgm:pt modelId="{8B5E2770-E049-1E4A-9765-9D1EA3EC64C1}" type="pres">
      <dgm:prSet presAssocID="{C006E9DF-F6BF-4C1B-B9F1-33749CB5E9B4}" presName="childText" presStyleLbl="conFgAcc1" presStyleIdx="0" presStyleCnt="2">
        <dgm:presLayoutVars>
          <dgm:bulletEnabled val="1"/>
        </dgm:presLayoutVars>
      </dgm:prSet>
      <dgm:spPr/>
    </dgm:pt>
    <dgm:pt modelId="{53BBDE96-3E67-A84C-95EE-08B5A8A9A833}" type="pres">
      <dgm:prSet presAssocID="{24263049-DC58-4CEA-B881-EEBFA40ADC10}" presName="spaceBetweenRectangles" presStyleCnt="0"/>
      <dgm:spPr/>
    </dgm:pt>
    <dgm:pt modelId="{3174F9AC-9287-B54E-A5DD-5B52FF730A1D}" type="pres">
      <dgm:prSet presAssocID="{C71622B4-F0DC-DE48-80B9-B7F303F3F021}" presName="parentLin" presStyleCnt="0"/>
      <dgm:spPr/>
    </dgm:pt>
    <dgm:pt modelId="{95CA5D14-4418-2442-AFAF-80EEC12DAFF3}" type="pres">
      <dgm:prSet presAssocID="{C71622B4-F0DC-DE48-80B9-B7F303F3F021}" presName="parentLeftMargin" presStyleLbl="node1" presStyleIdx="0" presStyleCnt="2"/>
      <dgm:spPr/>
    </dgm:pt>
    <dgm:pt modelId="{C748228A-0505-9C40-B7A5-0E0637492857}" type="pres">
      <dgm:prSet presAssocID="{C71622B4-F0DC-DE48-80B9-B7F303F3F02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3078990-DB02-7D45-853C-BAD95C4010F2}" type="pres">
      <dgm:prSet presAssocID="{C71622B4-F0DC-DE48-80B9-B7F303F3F021}" presName="negativeSpace" presStyleCnt="0"/>
      <dgm:spPr/>
    </dgm:pt>
    <dgm:pt modelId="{AAE0C887-62BD-734F-9DF4-F0264DB1264D}" type="pres">
      <dgm:prSet presAssocID="{C71622B4-F0DC-DE48-80B9-B7F303F3F02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32CE114-21D2-2049-894D-D9F73038D171}" type="presOf" srcId="{86F89462-09A7-406B-BD45-B39E55804B6E}" destId="{441A6EC9-0C29-7749-8913-7D52074F76C2}" srcOrd="0" destOrd="0" presId="urn:microsoft.com/office/officeart/2005/8/layout/list1"/>
    <dgm:cxn modelId="{3B6DE131-AFD6-794C-B5DC-9E272E9FE4CD}" type="presOf" srcId="{79C2F194-B24F-A94E-9F90-CE1DF027C23D}" destId="{AAE0C887-62BD-734F-9DF4-F0264DB1264D}" srcOrd="0" destOrd="0" presId="urn:microsoft.com/office/officeart/2005/8/layout/list1"/>
    <dgm:cxn modelId="{E5C88F58-2E13-524C-8DAB-1B7F3DF4A983}" type="presOf" srcId="{C006E9DF-F6BF-4C1B-B9F1-33749CB5E9B4}" destId="{52BBDA8B-8D07-B34B-BAB2-7C2DF1705EBD}" srcOrd="0" destOrd="0" presId="urn:microsoft.com/office/officeart/2005/8/layout/list1"/>
    <dgm:cxn modelId="{C2E69286-4B48-F145-B506-48175288CF7B}" srcId="{C71622B4-F0DC-DE48-80B9-B7F303F3F021}" destId="{79C2F194-B24F-A94E-9F90-CE1DF027C23D}" srcOrd="0" destOrd="0" parTransId="{3BCC1DED-F44E-4047-A300-A3EEE84EE346}" sibTransId="{E9B30983-0FEF-C449-B405-D6BD6518B6F7}"/>
    <dgm:cxn modelId="{F36C779D-C254-3746-A8A5-9BD1E0B24363}" srcId="{C71622B4-F0DC-DE48-80B9-B7F303F3F021}" destId="{5F1DBDEC-10B6-2140-82BE-2E1EF68320C9}" srcOrd="1" destOrd="0" parTransId="{853DFB5E-0FCA-F045-AE6C-74CE7D39F7AB}" sibTransId="{C7427C51-CE4D-1D42-86CE-7FA9EFBA5E8D}"/>
    <dgm:cxn modelId="{6ED490C6-3CD8-0C47-B6A6-710B024BBFAF}" srcId="{86F89462-09A7-406B-BD45-B39E55804B6E}" destId="{C71622B4-F0DC-DE48-80B9-B7F303F3F021}" srcOrd="1" destOrd="0" parTransId="{5A04879A-2E19-0A4D-BC97-D7565F28D4EC}" sibTransId="{5F90E561-B87A-1949-B800-4714EE93FAAB}"/>
    <dgm:cxn modelId="{AB0023CA-C3B6-D843-B1BF-834A3EB81548}" type="presOf" srcId="{C006E9DF-F6BF-4C1B-B9F1-33749CB5E9B4}" destId="{E165BB3E-83B0-5847-908F-7E6F1A411CEF}" srcOrd="1" destOrd="0" presId="urn:microsoft.com/office/officeart/2005/8/layout/list1"/>
    <dgm:cxn modelId="{2CEF82D1-107F-4C77-B198-D84D4FDC5009}" srcId="{86F89462-09A7-406B-BD45-B39E55804B6E}" destId="{C006E9DF-F6BF-4C1B-B9F1-33749CB5E9B4}" srcOrd="0" destOrd="0" parTransId="{8A0865D6-2788-42AC-8611-FF7D4FE2A079}" sibTransId="{24263049-DC58-4CEA-B881-EEBFA40ADC10}"/>
    <dgm:cxn modelId="{3DF547EC-3605-FA44-8962-F1406A7DC8E5}" type="presOf" srcId="{C71622B4-F0DC-DE48-80B9-B7F303F3F021}" destId="{95CA5D14-4418-2442-AFAF-80EEC12DAFF3}" srcOrd="0" destOrd="0" presId="urn:microsoft.com/office/officeart/2005/8/layout/list1"/>
    <dgm:cxn modelId="{1C0072EF-281C-774D-AACD-385B36C42B63}" type="presOf" srcId="{5F1DBDEC-10B6-2140-82BE-2E1EF68320C9}" destId="{AAE0C887-62BD-734F-9DF4-F0264DB1264D}" srcOrd="0" destOrd="1" presId="urn:microsoft.com/office/officeart/2005/8/layout/list1"/>
    <dgm:cxn modelId="{EB7521F8-36B2-3C4E-8C1F-DC88DC84E584}" type="presOf" srcId="{C71622B4-F0DC-DE48-80B9-B7F303F3F021}" destId="{C748228A-0505-9C40-B7A5-0E0637492857}" srcOrd="1" destOrd="0" presId="urn:microsoft.com/office/officeart/2005/8/layout/list1"/>
    <dgm:cxn modelId="{21EBE508-7638-3E44-BD7F-BD29CE811AB3}" type="presParOf" srcId="{441A6EC9-0C29-7749-8913-7D52074F76C2}" destId="{863CB986-ACED-7041-8E5B-64FE17262B17}" srcOrd="0" destOrd="0" presId="urn:microsoft.com/office/officeart/2005/8/layout/list1"/>
    <dgm:cxn modelId="{B603FCD3-BEA7-0644-A086-8779B7594211}" type="presParOf" srcId="{863CB986-ACED-7041-8E5B-64FE17262B17}" destId="{52BBDA8B-8D07-B34B-BAB2-7C2DF1705EBD}" srcOrd="0" destOrd="0" presId="urn:microsoft.com/office/officeart/2005/8/layout/list1"/>
    <dgm:cxn modelId="{5F1EC31B-52E1-8940-B9E4-066CCC4ABB26}" type="presParOf" srcId="{863CB986-ACED-7041-8E5B-64FE17262B17}" destId="{E165BB3E-83B0-5847-908F-7E6F1A411CEF}" srcOrd="1" destOrd="0" presId="urn:microsoft.com/office/officeart/2005/8/layout/list1"/>
    <dgm:cxn modelId="{17BE08C0-E66E-1141-912C-99091F7A746C}" type="presParOf" srcId="{441A6EC9-0C29-7749-8913-7D52074F76C2}" destId="{4671E5BE-6E94-6248-91F2-EF0575210F7D}" srcOrd="1" destOrd="0" presId="urn:microsoft.com/office/officeart/2005/8/layout/list1"/>
    <dgm:cxn modelId="{A4AD30A9-D14C-1B4F-80D0-BC3623CEE575}" type="presParOf" srcId="{441A6EC9-0C29-7749-8913-7D52074F76C2}" destId="{8B5E2770-E049-1E4A-9765-9D1EA3EC64C1}" srcOrd="2" destOrd="0" presId="urn:microsoft.com/office/officeart/2005/8/layout/list1"/>
    <dgm:cxn modelId="{CB43F8BC-F9C9-A648-B790-64F937B9FA5A}" type="presParOf" srcId="{441A6EC9-0C29-7749-8913-7D52074F76C2}" destId="{53BBDE96-3E67-A84C-95EE-08B5A8A9A833}" srcOrd="3" destOrd="0" presId="urn:microsoft.com/office/officeart/2005/8/layout/list1"/>
    <dgm:cxn modelId="{BEA9CC38-4910-854B-8E27-0CF4847B9ED2}" type="presParOf" srcId="{441A6EC9-0C29-7749-8913-7D52074F76C2}" destId="{3174F9AC-9287-B54E-A5DD-5B52FF730A1D}" srcOrd="4" destOrd="0" presId="urn:microsoft.com/office/officeart/2005/8/layout/list1"/>
    <dgm:cxn modelId="{63A065BB-8A91-2241-B8F8-C7FA34979A04}" type="presParOf" srcId="{3174F9AC-9287-B54E-A5DD-5B52FF730A1D}" destId="{95CA5D14-4418-2442-AFAF-80EEC12DAFF3}" srcOrd="0" destOrd="0" presId="urn:microsoft.com/office/officeart/2005/8/layout/list1"/>
    <dgm:cxn modelId="{400870C4-9279-8A4E-A2F9-C8B81682E005}" type="presParOf" srcId="{3174F9AC-9287-B54E-A5DD-5B52FF730A1D}" destId="{C748228A-0505-9C40-B7A5-0E0637492857}" srcOrd="1" destOrd="0" presId="urn:microsoft.com/office/officeart/2005/8/layout/list1"/>
    <dgm:cxn modelId="{1FA786F8-5F83-0746-B1B6-434B18E38E28}" type="presParOf" srcId="{441A6EC9-0C29-7749-8913-7D52074F76C2}" destId="{23078990-DB02-7D45-853C-BAD95C4010F2}" srcOrd="5" destOrd="0" presId="urn:microsoft.com/office/officeart/2005/8/layout/list1"/>
    <dgm:cxn modelId="{B6BA50B6-76E8-E54A-AFE6-414AFD8A30E2}" type="presParOf" srcId="{441A6EC9-0C29-7749-8913-7D52074F76C2}" destId="{AAE0C887-62BD-734F-9DF4-F0264DB1264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F89462-09A7-406B-BD45-B39E55804B6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06E9DF-F6BF-4C1B-B9F1-33749CB5E9B4}">
      <dgm:prSet/>
      <dgm:spPr/>
      <dgm:t>
        <a:bodyPr/>
        <a:lstStyle/>
        <a:p>
          <a:r>
            <a:rPr lang="en-AU" altLang="zh-CN" dirty="0"/>
            <a:t>Shuffle</a:t>
          </a:r>
          <a:endParaRPr lang="en-US" dirty="0"/>
        </a:p>
      </dgm:t>
    </dgm:pt>
    <dgm:pt modelId="{8A0865D6-2788-42AC-8611-FF7D4FE2A079}" type="parTrans" cxnId="{2CEF82D1-107F-4C77-B198-D84D4FDC5009}">
      <dgm:prSet/>
      <dgm:spPr/>
      <dgm:t>
        <a:bodyPr/>
        <a:lstStyle/>
        <a:p>
          <a:endParaRPr lang="en-US"/>
        </a:p>
      </dgm:t>
    </dgm:pt>
    <dgm:pt modelId="{24263049-DC58-4CEA-B881-EEBFA40ADC10}" type="sibTrans" cxnId="{2CEF82D1-107F-4C77-B198-D84D4FDC5009}">
      <dgm:prSet/>
      <dgm:spPr/>
      <dgm:t>
        <a:bodyPr/>
        <a:lstStyle/>
        <a:p>
          <a:endParaRPr lang="en-US"/>
        </a:p>
      </dgm:t>
    </dgm:pt>
    <dgm:pt modelId="{C71622B4-F0DC-DE48-80B9-B7F303F3F021}">
      <dgm:prSet/>
      <dgm:spPr/>
      <dgm:t>
        <a:bodyPr/>
        <a:lstStyle/>
        <a:p>
          <a:r>
            <a:rPr lang="en-GB" dirty="0"/>
            <a:t>Split the dataset</a:t>
          </a:r>
        </a:p>
      </dgm:t>
    </dgm:pt>
    <dgm:pt modelId="{5A04879A-2E19-0A4D-BC97-D7565F28D4EC}" type="parTrans" cxnId="{6ED490C6-3CD8-0C47-B6A6-710B024BBFAF}">
      <dgm:prSet/>
      <dgm:spPr/>
      <dgm:t>
        <a:bodyPr/>
        <a:lstStyle/>
        <a:p>
          <a:endParaRPr lang="en-GB"/>
        </a:p>
      </dgm:t>
    </dgm:pt>
    <dgm:pt modelId="{5F90E561-B87A-1949-B800-4714EE93FAAB}" type="sibTrans" cxnId="{6ED490C6-3CD8-0C47-B6A6-710B024BBFAF}">
      <dgm:prSet/>
      <dgm:spPr/>
      <dgm:t>
        <a:bodyPr/>
        <a:lstStyle/>
        <a:p>
          <a:endParaRPr lang="en-GB"/>
        </a:p>
      </dgm:t>
    </dgm:pt>
    <dgm:pt modelId="{4BAC3458-845D-1745-93E4-049F64140B96}">
      <dgm:prSet/>
      <dgm:spPr/>
      <dgm:t>
        <a:bodyPr/>
        <a:lstStyle/>
        <a:p>
          <a:r>
            <a:rPr lang="en-GB" dirty="0"/>
            <a:t>Standardize the data</a:t>
          </a:r>
        </a:p>
      </dgm:t>
    </dgm:pt>
    <dgm:pt modelId="{DD24E2EC-86A0-134F-87BE-545BCB54C2AA}" type="parTrans" cxnId="{9D6E6CA7-B257-DB4A-855B-CDBABF3DFC63}">
      <dgm:prSet/>
      <dgm:spPr/>
      <dgm:t>
        <a:bodyPr/>
        <a:lstStyle/>
        <a:p>
          <a:endParaRPr lang="en-GB"/>
        </a:p>
      </dgm:t>
    </dgm:pt>
    <dgm:pt modelId="{957D4851-7033-2546-A581-BF72E034A74D}" type="sibTrans" cxnId="{9D6E6CA7-B257-DB4A-855B-CDBABF3DFC63}">
      <dgm:prSet/>
      <dgm:spPr/>
      <dgm:t>
        <a:bodyPr/>
        <a:lstStyle/>
        <a:p>
          <a:endParaRPr lang="en-GB"/>
        </a:p>
      </dgm:t>
    </dgm:pt>
    <dgm:pt modelId="{587AE05C-77B6-8847-B920-8B3283F4477F}">
      <dgm:prSet/>
      <dgm:spPr/>
      <dgm:t>
        <a:bodyPr/>
        <a:lstStyle/>
        <a:p>
          <a:r>
            <a:rPr lang="en-GB" dirty="0"/>
            <a:t>Deal with class imbalance issue</a:t>
          </a:r>
        </a:p>
      </dgm:t>
    </dgm:pt>
    <dgm:pt modelId="{94438BB5-BB0A-AD43-9C51-73160BE502E1}" type="parTrans" cxnId="{89A52FEA-3215-2744-8C5C-9ED386E87442}">
      <dgm:prSet/>
      <dgm:spPr/>
      <dgm:t>
        <a:bodyPr/>
        <a:lstStyle/>
        <a:p>
          <a:endParaRPr lang="en-GB"/>
        </a:p>
      </dgm:t>
    </dgm:pt>
    <dgm:pt modelId="{464FBE94-D570-524A-A743-5F45944FE93B}" type="sibTrans" cxnId="{89A52FEA-3215-2744-8C5C-9ED386E87442}">
      <dgm:prSet/>
      <dgm:spPr/>
      <dgm:t>
        <a:bodyPr/>
        <a:lstStyle/>
        <a:p>
          <a:endParaRPr lang="en-GB"/>
        </a:p>
      </dgm:t>
    </dgm:pt>
    <dgm:pt modelId="{441A6EC9-0C29-7749-8913-7D52074F76C2}" type="pres">
      <dgm:prSet presAssocID="{86F89462-09A7-406B-BD45-B39E55804B6E}" presName="linear" presStyleCnt="0">
        <dgm:presLayoutVars>
          <dgm:dir/>
          <dgm:animLvl val="lvl"/>
          <dgm:resizeHandles val="exact"/>
        </dgm:presLayoutVars>
      </dgm:prSet>
      <dgm:spPr/>
    </dgm:pt>
    <dgm:pt modelId="{863CB986-ACED-7041-8E5B-64FE17262B17}" type="pres">
      <dgm:prSet presAssocID="{C006E9DF-F6BF-4C1B-B9F1-33749CB5E9B4}" presName="parentLin" presStyleCnt="0"/>
      <dgm:spPr/>
    </dgm:pt>
    <dgm:pt modelId="{52BBDA8B-8D07-B34B-BAB2-7C2DF1705EBD}" type="pres">
      <dgm:prSet presAssocID="{C006E9DF-F6BF-4C1B-B9F1-33749CB5E9B4}" presName="parentLeftMargin" presStyleLbl="node1" presStyleIdx="0" presStyleCnt="4"/>
      <dgm:spPr/>
    </dgm:pt>
    <dgm:pt modelId="{E165BB3E-83B0-5847-908F-7E6F1A411CEF}" type="pres">
      <dgm:prSet presAssocID="{C006E9DF-F6BF-4C1B-B9F1-33749CB5E9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671E5BE-6E94-6248-91F2-EF0575210F7D}" type="pres">
      <dgm:prSet presAssocID="{C006E9DF-F6BF-4C1B-B9F1-33749CB5E9B4}" presName="negativeSpace" presStyleCnt="0"/>
      <dgm:spPr/>
    </dgm:pt>
    <dgm:pt modelId="{8B5E2770-E049-1E4A-9765-9D1EA3EC64C1}" type="pres">
      <dgm:prSet presAssocID="{C006E9DF-F6BF-4C1B-B9F1-33749CB5E9B4}" presName="childText" presStyleLbl="conFgAcc1" presStyleIdx="0" presStyleCnt="4">
        <dgm:presLayoutVars>
          <dgm:bulletEnabled val="1"/>
        </dgm:presLayoutVars>
      </dgm:prSet>
      <dgm:spPr/>
    </dgm:pt>
    <dgm:pt modelId="{53BBDE96-3E67-A84C-95EE-08B5A8A9A833}" type="pres">
      <dgm:prSet presAssocID="{24263049-DC58-4CEA-B881-EEBFA40ADC10}" presName="spaceBetweenRectangles" presStyleCnt="0"/>
      <dgm:spPr/>
    </dgm:pt>
    <dgm:pt modelId="{3174F9AC-9287-B54E-A5DD-5B52FF730A1D}" type="pres">
      <dgm:prSet presAssocID="{C71622B4-F0DC-DE48-80B9-B7F303F3F021}" presName="parentLin" presStyleCnt="0"/>
      <dgm:spPr/>
    </dgm:pt>
    <dgm:pt modelId="{95CA5D14-4418-2442-AFAF-80EEC12DAFF3}" type="pres">
      <dgm:prSet presAssocID="{C71622B4-F0DC-DE48-80B9-B7F303F3F021}" presName="parentLeftMargin" presStyleLbl="node1" presStyleIdx="0" presStyleCnt="4"/>
      <dgm:spPr/>
    </dgm:pt>
    <dgm:pt modelId="{C748228A-0505-9C40-B7A5-0E0637492857}" type="pres">
      <dgm:prSet presAssocID="{C71622B4-F0DC-DE48-80B9-B7F303F3F02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3078990-DB02-7D45-853C-BAD95C4010F2}" type="pres">
      <dgm:prSet presAssocID="{C71622B4-F0DC-DE48-80B9-B7F303F3F021}" presName="negativeSpace" presStyleCnt="0"/>
      <dgm:spPr/>
    </dgm:pt>
    <dgm:pt modelId="{AAE0C887-62BD-734F-9DF4-F0264DB1264D}" type="pres">
      <dgm:prSet presAssocID="{C71622B4-F0DC-DE48-80B9-B7F303F3F021}" presName="childText" presStyleLbl="conFgAcc1" presStyleIdx="1" presStyleCnt="4">
        <dgm:presLayoutVars>
          <dgm:bulletEnabled val="1"/>
        </dgm:presLayoutVars>
      </dgm:prSet>
      <dgm:spPr/>
    </dgm:pt>
    <dgm:pt modelId="{2C36A6DA-2EF7-CC4C-89B6-F44DF230102F}" type="pres">
      <dgm:prSet presAssocID="{5F90E561-B87A-1949-B800-4714EE93FAAB}" presName="spaceBetweenRectangles" presStyleCnt="0"/>
      <dgm:spPr/>
    </dgm:pt>
    <dgm:pt modelId="{D73A4714-40A0-AE49-9F74-E423B5705956}" type="pres">
      <dgm:prSet presAssocID="{4BAC3458-845D-1745-93E4-049F64140B96}" presName="parentLin" presStyleCnt="0"/>
      <dgm:spPr/>
    </dgm:pt>
    <dgm:pt modelId="{BEE20B9A-CB31-0A4D-BADC-6AB44B84EA22}" type="pres">
      <dgm:prSet presAssocID="{4BAC3458-845D-1745-93E4-049F64140B96}" presName="parentLeftMargin" presStyleLbl="node1" presStyleIdx="1" presStyleCnt="4"/>
      <dgm:spPr/>
    </dgm:pt>
    <dgm:pt modelId="{BDE3F622-9D46-3542-99AA-0E7245C27964}" type="pres">
      <dgm:prSet presAssocID="{4BAC3458-845D-1745-93E4-049F64140B9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E72492C-D835-2C4C-8CE7-6792FF191C87}" type="pres">
      <dgm:prSet presAssocID="{4BAC3458-845D-1745-93E4-049F64140B96}" presName="negativeSpace" presStyleCnt="0"/>
      <dgm:spPr/>
    </dgm:pt>
    <dgm:pt modelId="{8A63B4A4-AA03-884A-A01F-4B7C99590E64}" type="pres">
      <dgm:prSet presAssocID="{4BAC3458-845D-1745-93E4-049F64140B96}" presName="childText" presStyleLbl="conFgAcc1" presStyleIdx="2" presStyleCnt="4">
        <dgm:presLayoutVars>
          <dgm:bulletEnabled val="1"/>
        </dgm:presLayoutVars>
      </dgm:prSet>
      <dgm:spPr/>
    </dgm:pt>
    <dgm:pt modelId="{01F6DB1C-4EE8-634A-86AE-DCFC1625BE2E}" type="pres">
      <dgm:prSet presAssocID="{957D4851-7033-2546-A581-BF72E034A74D}" presName="spaceBetweenRectangles" presStyleCnt="0"/>
      <dgm:spPr/>
    </dgm:pt>
    <dgm:pt modelId="{69529B72-204C-FD45-82A8-DE335C55CBA4}" type="pres">
      <dgm:prSet presAssocID="{587AE05C-77B6-8847-B920-8B3283F4477F}" presName="parentLin" presStyleCnt="0"/>
      <dgm:spPr/>
    </dgm:pt>
    <dgm:pt modelId="{D349DD82-82F0-FE4F-8BC5-D5F96F1FE593}" type="pres">
      <dgm:prSet presAssocID="{587AE05C-77B6-8847-B920-8B3283F4477F}" presName="parentLeftMargin" presStyleLbl="node1" presStyleIdx="2" presStyleCnt="4"/>
      <dgm:spPr/>
    </dgm:pt>
    <dgm:pt modelId="{1AF9F4E7-B787-E043-B2AC-C053293EC158}" type="pres">
      <dgm:prSet presAssocID="{587AE05C-77B6-8847-B920-8B3283F4477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81C3670-E87E-314B-9EBB-789DB239A240}" type="pres">
      <dgm:prSet presAssocID="{587AE05C-77B6-8847-B920-8B3283F4477F}" presName="negativeSpace" presStyleCnt="0"/>
      <dgm:spPr/>
    </dgm:pt>
    <dgm:pt modelId="{05066AF7-3D9E-CA45-AEA6-4F25901281DA}" type="pres">
      <dgm:prSet presAssocID="{587AE05C-77B6-8847-B920-8B3283F4477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ED0CA0D-B37A-6043-8708-5FAB1573A376}" type="presOf" srcId="{587AE05C-77B6-8847-B920-8B3283F4477F}" destId="{D349DD82-82F0-FE4F-8BC5-D5F96F1FE593}" srcOrd="0" destOrd="0" presId="urn:microsoft.com/office/officeart/2005/8/layout/list1"/>
    <dgm:cxn modelId="{432CE114-21D2-2049-894D-D9F73038D171}" type="presOf" srcId="{86F89462-09A7-406B-BD45-B39E55804B6E}" destId="{441A6EC9-0C29-7749-8913-7D52074F76C2}" srcOrd="0" destOrd="0" presId="urn:microsoft.com/office/officeart/2005/8/layout/list1"/>
    <dgm:cxn modelId="{E5C88F58-2E13-524C-8DAB-1B7F3DF4A983}" type="presOf" srcId="{C006E9DF-F6BF-4C1B-B9F1-33749CB5E9B4}" destId="{52BBDA8B-8D07-B34B-BAB2-7C2DF1705EBD}" srcOrd="0" destOrd="0" presId="urn:microsoft.com/office/officeart/2005/8/layout/list1"/>
    <dgm:cxn modelId="{8EA8DFA3-434B-CF47-A653-D63F92999B3D}" type="presOf" srcId="{4BAC3458-845D-1745-93E4-049F64140B96}" destId="{BEE20B9A-CB31-0A4D-BADC-6AB44B84EA22}" srcOrd="0" destOrd="0" presId="urn:microsoft.com/office/officeart/2005/8/layout/list1"/>
    <dgm:cxn modelId="{9D6E6CA7-B257-DB4A-855B-CDBABF3DFC63}" srcId="{86F89462-09A7-406B-BD45-B39E55804B6E}" destId="{4BAC3458-845D-1745-93E4-049F64140B96}" srcOrd="2" destOrd="0" parTransId="{DD24E2EC-86A0-134F-87BE-545BCB54C2AA}" sibTransId="{957D4851-7033-2546-A581-BF72E034A74D}"/>
    <dgm:cxn modelId="{6ED490C6-3CD8-0C47-B6A6-710B024BBFAF}" srcId="{86F89462-09A7-406B-BD45-B39E55804B6E}" destId="{C71622B4-F0DC-DE48-80B9-B7F303F3F021}" srcOrd="1" destOrd="0" parTransId="{5A04879A-2E19-0A4D-BC97-D7565F28D4EC}" sibTransId="{5F90E561-B87A-1949-B800-4714EE93FAAB}"/>
    <dgm:cxn modelId="{AB0023CA-C3B6-D843-B1BF-834A3EB81548}" type="presOf" srcId="{C006E9DF-F6BF-4C1B-B9F1-33749CB5E9B4}" destId="{E165BB3E-83B0-5847-908F-7E6F1A411CEF}" srcOrd="1" destOrd="0" presId="urn:microsoft.com/office/officeart/2005/8/layout/list1"/>
    <dgm:cxn modelId="{2CEF82D1-107F-4C77-B198-D84D4FDC5009}" srcId="{86F89462-09A7-406B-BD45-B39E55804B6E}" destId="{C006E9DF-F6BF-4C1B-B9F1-33749CB5E9B4}" srcOrd="0" destOrd="0" parTransId="{8A0865D6-2788-42AC-8611-FF7D4FE2A079}" sibTransId="{24263049-DC58-4CEA-B881-EEBFA40ADC10}"/>
    <dgm:cxn modelId="{D84943E0-EB2B-4D48-AC4E-9369C4BD3A77}" type="presOf" srcId="{587AE05C-77B6-8847-B920-8B3283F4477F}" destId="{1AF9F4E7-B787-E043-B2AC-C053293EC158}" srcOrd="1" destOrd="0" presId="urn:microsoft.com/office/officeart/2005/8/layout/list1"/>
    <dgm:cxn modelId="{89A52FEA-3215-2744-8C5C-9ED386E87442}" srcId="{86F89462-09A7-406B-BD45-B39E55804B6E}" destId="{587AE05C-77B6-8847-B920-8B3283F4477F}" srcOrd="3" destOrd="0" parTransId="{94438BB5-BB0A-AD43-9C51-73160BE502E1}" sibTransId="{464FBE94-D570-524A-A743-5F45944FE93B}"/>
    <dgm:cxn modelId="{3DF547EC-3605-FA44-8962-F1406A7DC8E5}" type="presOf" srcId="{C71622B4-F0DC-DE48-80B9-B7F303F3F021}" destId="{95CA5D14-4418-2442-AFAF-80EEC12DAFF3}" srcOrd="0" destOrd="0" presId="urn:microsoft.com/office/officeart/2005/8/layout/list1"/>
    <dgm:cxn modelId="{CFD3ABF0-563E-D94C-B0D8-8F03C64B1194}" type="presOf" srcId="{4BAC3458-845D-1745-93E4-049F64140B96}" destId="{BDE3F622-9D46-3542-99AA-0E7245C27964}" srcOrd="1" destOrd="0" presId="urn:microsoft.com/office/officeart/2005/8/layout/list1"/>
    <dgm:cxn modelId="{EB7521F8-36B2-3C4E-8C1F-DC88DC84E584}" type="presOf" srcId="{C71622B4-F0DC-DE48-80B9-B7F303F3F021}" destId="{C748228A-0505-9C40-B7A5-0E0637492857}" srcOrd="1" destOrd="0" presId="urn:microsoft.com/office/officeart/2005/8/layout/list1"/>
    <dgm:cxn modelId="{21EBE508-7638-3E44-BD7F-BD29CE811AB3}" type="presParOf" srcId="{441A6EC9-0C29-7749-8913-7D52074F76C2}" destId="{863CB986-ACED-7041-8E5B-64FE17262B17}" srcOrd="0" destOrd="0" presId="urn:microsoft.com/office/officeart/2005/8/layout/list1"/>
    <dgm:cxn modelId="{B603FCD3-BEA7-0644-A086-8779B7594211}" type="presParOf" srcId="{863CB986-ACED-7041-8E5B-64FE17262B17}" destId="{52BBDA8B-8D07-B34B-BAB2-7C2DF1705EBD}" srcOrd="0" destOrd="0" presId="urn:microsoft.com/office/officeart/2005/8/layout/list1"/>
    <dgm:cxn modelId="{5F1EC31B-52E1-8940-B9E4-066CCC4ABB26}" type="presParOf" srcId="{863CB986-ACED-7041-8E5B-64FE17262B17}" destId="{E165BB3E-83B0-5847-908F-7E6F1A411CEF}" srcOrd="1" destOrd="0" presId="urn:microsoft.com/office/officeart/2005/8/layout/list1"/>
    <dgm:cxn modelId="{17BE08C0-E66E-1141-912C-99091F7A746C}" type="presParOf" srcId="{441A6EC9-0C29-7749-8913-7D52074F76C2}" destId="{4671E5BE-6E94-6248-91F2-EF0575210F7D}" srcOrd="1" destOrd="0" presId="urn:microsoft.com/office/officeart/2005/8/layout/list1"/>
    <dgm:cxn modelId="{A4AD30A9-D14C-1B4F-80D0-BC3623CEE575}" type="presParOf" srcId="{441A6EC9-0C29-7749-8913-7D52074F76C2}" destId="{8B5E2770-E049-1E4A-9765-9D1EA3EC64C1}" srcOrd="2" destOrd="0" presId="urn:microsoft.com/office/officeart/2005/8/layout/list1"/>
    <dgm:cxn modelId="{CB43F8BC-F9C9-A648-B790-64F937B9FA5A}" type="presParOf" srcId="{441A6EC9-0C29-7749-8913-7D52074F76C2}" destId="{53BBDE96-3E67-A84C-95EE-08B5A8A9A833}" srcOrd="3" destOrd="0" presId="urn:microsoft.com/office/officeart/2005/8/layout/list1"/>
    <dgm:cxn modelId="{BEA9CC38-4910-854B-8E27-0CF4847B9ED2}" type="presParOf" srcId="{441A6EC9-0C29-7749-8913-7D52074F76C2}" destId="{3174F9AC-9287-B54E-A5DD-5B52FF730A1D}" srcOrd="4" destOrd="0" presId="urn:microsoft.com/office/officeart/2005/8/layout/list1"/>
    <dgm:cxn modelId="{63A065BB-8A91-2241-B8F8-C7FA34979A04}" type="presParOf" srcId="{3174F9AC-9287-B54E-A5DD-5B52FF730A1D}" destId="{95CA5D14-4418-2442-AFAF-80EEC12DAFF3}" srcOrd="0" destOrd="0" presId="urn:microsoft.com/office/officeart/2005/8/layout/list1"/>
    <dgm:cxn modelId="{400870C4-9279-8A4E-A2F9-C8B81682E005}" type="presParOf" srcId="{3174F9AC-9287-B54E-A5DD-5B52FF730A1D}" destId="{C748228A-0505-9C40-B7A5-0E0637492857}" srcOrd="1" destOrd="0" presId="urn:microsoft.com/office/officeart/2005/8/layout/list1"/>
    <dgm:cxn modelId="{1FA786F8-5F83-0746-B1B6-434B18E38E28}" type="presParOf" srcId="{441A6EC9-0C29-7749-8913-7D52074F76C2}" destId="{23078990-DB02-7D45-853C-BAD95C4010F2}" srcOrd="5" destOrd="0" presId="urn:microsoft.com/office/officeart/2005/8/layout/list1"/>
    <dgm:cxn modelId="{B6BA50B6-76E8-E54A-AFE6-414AFD8A30E2}" type="presParOf" srcId="{441A6EC9-0C29-7749-8913-7D52074F76C2}" destId="{AAE0C887-62BD-734F-9DF4-F0264DB1264D}" srcOrd="6" destOrd="0" presId="urn:microsoft.com/office/officeart/2005/8/layout/list1"/>
    <dgm:cxn modelId="{CB723BA1-B151-7340-9061-05DAB0D351B9}" type="presParOf" srcId="{441A6EC9-0C29-7749-8913-7D52074F76C2}" destId="{2C36A6DA-2EF7-CC4C-89B6-F44DF230102F}" srcOrd="7" destOrd="0" presId="urn:microsoft.com/office/officeart/2005/8/layout/list1"/>
    <dgm:cxn modelId="{2C8F852D-C297-D34D-8404-3F428A0C3465}" type="presParOf" srcId="{441A6EC9-0C29-7749-8913-7D52074F76C2}" destId="{D73A4714-40A0-AE49-9F74-E423B5705956}" srcOrd="8" destOrd="0" presId="urn:microsoft.com/office/officeart/2005/8/layout/list1"/>
    <dgm:cxn modelId="{573A87C3-413D-8E45-80A6-7ABB8AD5835F}" type="presParOf" srcId="{D73A4714-40A0-AE49-9F74-E423B5705956}" destId="{BEE20B9A-CB31-0A4D-BADC-6AB44B84EA22}" srcOrd="0" destOrd="0" presId="urn:microsoft.com/office/officeart/2005/8/layout/list1"/>
    <dgm:cxn modelId="{8AD051F1-D4C4-C94A-9BEE-FEB49258B45C}" type="presParOf" srcId="{D73A4714-40A0-AE49-9F74-E423B5705956}" destId="{BDE3F622-9D46-3542-99AA-0E7245C27964}" srcOrd="1" destOrd="0" presId="urn:microsoft.com/office/officeart/2005/8/layout/list1"/>
    <dgm:cxn modelId="{87FBDCC8-7A07-934A-ADB3-56DB3902EC8D}" type="presParOf" srcId="{441A6EC9-0C29-7749-8913-7D52074F76C2}" destId="{AE72492C-D835-2C4C-8CE7-6792FF191C87}" srcOrd="9" destOrd="0" presId="urn:microsoft.com/office/officeart/2005/8/layout/list1"/>
    <dgm:cxn modelId="{77AC9B67-A5DA-344A-B0B9-C25F4E3BF1F5}" type="presParOf" srcId="{441A6EC9-0C29-7749-8913-7D52074F76C2}" destId="{8A63B4A4-AA03-884A-A01F-4B7C99590E64}" srcOrd="10" destOrd="0" presId="urn:microsoft.com/office/officeart/2005/8/layout/list1"/>
    <dgm:cxn modelId="{A9FE29F6-BEDA-9D42-9C9F-EA8106A4369F}" type="presParOf" srcId="{441A6EC9-0C29-7749-8913-7D52074F76C2}" destId="{01F6DB1C-4EE8-634A-86AE-DCFC1625BE2E}" srcOrd="11" destOrd="0" presId="urn:microsoft.com/office/officeart/2005/8/layout/list1"/>
    <dgm:cxn modelId="{6354CD31-C52F-B141-987C-1C43DCA8147F}" type="presParOf" srcId="{441A6EC9-0C29-7749-8913-7D52074F76C2}" destId="{69529B72-204C-FD45-82A8-DE335C55CBA4}" srcOrd="12" destOrd="0" presId="urn:microsoft.com/office/officeart/2005/8/layout/list1"/>
    <dgm:cxn modelId="{BAB8FD62-5215-2643-9A8E-606F06C1D58C}" type="presParOf" srcId="{69529B72-204C-FD45-82A8-DE335C55CBA4}" destId="{D349DD82-82F0-FE4F-8BC5-D5F96F1FE593}" srcOrd="0" destOrd="0" presId="urn:microsoft.com/office/officeart/2005/8/layout/list1"/>
    <dgm:cxn modelId="{ED56F92C-540C-364D-BE41-F4110D3EA364}" type="presParOf" srcId="{69529B72-204C-FD45-82A8-DE335C55CBA4}" destId="{1AF9F4E7-B787-E043-B2AC-C053293EC158}" srcOrd="1" destOrd="0" presId="urn:microsoft.com/office/officeart/2005/8/layout/list1"/>
    <dgm:cxn modelId="{22B9B1EB-97D5-F84D-9EA0-9FC60EB933A4}" type="presParOf" srcId="{441A6EC9-0C29-7749-8913-7D52074F76C2}" destId="{881C3670-E87E-314B-9EBB-789DB239A240}" srcOrd="13" destOrd="0" presId="urn:microsoft.com/office/officeart/2005/8/layout/list1"/>
    <dgm:cxn modelId="{BF00F686-C24E-F74D-AEBA-E73B0BC60A99}" type="presParOf" srcId="{441A6EC9-0C29-7749-8913-7D52074F76C2}" destId="{05066AF7-3D9E-CA45-AEA6-4F25901281D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AA578-64CC-DD4E-B8AA-F7B02BFE4CA6}">
      <dsp:nvSpPr>
        <dsp:cNvPr id="0" name=""/>
        <dsp:cNvSpPr/>
      </dsp:nvSpPr>
      <dsp:spPr>
        <a:xfrm>
          <a:off x="0" y="187168"/>
          <a:ext cx="5267167" cy="27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03EA4-978B-EE43-B361-3E08886AAC1F}">
      <dsp:nvSpPr>
        <dsp:cNvPr id="0" name=""/>
        <dsp:cNvSpPr/>
      </dsp:nvSpPr>
      <dsp:spPr>
        <a:xfrm>
          <a:off x="263358" y="24808"/>
          <a:ext cx="3687016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60" tIns="0" rIns="139360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Problem Analysis </a:t>
          </a:r>
        </a:p>
      </dsp:txBody>
      <dsp:txXfrm>
        <a:off x="279210" y="40660"/>
        <a:ext cx="3655312" cy="293016"/>
      </dsp:txXfrm>
    </dsp:sp>
    <dsp:sp modelId="{B24A5102-BD44-4043-92F0-41F5856C8D9E}">
      <dsp:nvSpPr>
        <dsp:cNvPr id="0" name=""/>
        <dsp:cNvSpPr/>
      </dsp:nvSpPr>
      <dsp:spPr>
        <a:xfrm>
          <a:off x="0" y="686128"/>
          <a:ext cx="5267167" cy="27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D21D4-2DCD-5D43-A976-F47242A0832B}">
      <dsp:nvSpPr>
        <dsp:cNvPr id="0" name=""/>
        <dsp:cNvSpPr/>
      </dsp:nvSpPr>
      <dsp:spPr>
        <a:xfrm>
          <a:off x="263358" y="523768"/>
          <a:ext cx="3687016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60" tIns="0" rIns="13936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Data Preparation (ETL)</a:t>
          </a:r>
        </a:p>
      </dsp:txBody>
      <dsp:txXfrm>
        <a:off x="279210" y="539620"/>
        <a:ext cx="3655312" cy="293016"/>
      </dsp:txXfrm>
    </dsp:sp>
    <dsp:sp modelId="{E36FC137-5DCF-7C4F-B4F4-E01CC98E245C}">
      <dsp:nvSpPr>
        <dsp:cNvPr id="0" name=""/>
        <dsp:cNvSpPr/>
      </dsp:nvSpPr>
      <dsp:spPr>
        <a:xfrm>
          <a:off x="0" y="1185089"/>
          <a:ext cx="5267167" cy="27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DAD1B-BAEF-754F-9874-343885255127}">
      <dsp:nvSpPr>
        <dsp:cNvPr id="0" name=""/>
        <dsp:cNvSpPr/>
      </dsp:nvSpPr>
      <dsp:spPr>
        <a:xfrm>
          <a:off x="263358" y="1022729"/>
          <a:ext cx="3687016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60" tIns="0" rIns="13936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Building</a:t>
          </a:r>
        </a:p>
      </dsp:txBody>
      <dsp:txXfrm>
        <a:off x="279210" y="1038581"/>
        <a:ext cx="3655312" cy="293016"/>
      </dsp:txXfrm>
    </dsp:sp>
    <dsp:sp modelId="{A0EBBAAF-F871-3643-B319-64A899401703}">
      <dsp:nvSpPr>
        <dsp:cNvPr id="0" name=""/>
        <dsp:cNvSpPr/>
      </dsp:nvSpPr>
      <dsp:spPr>
        <a:xfrm>
          <a:off x="0" y="1684049"/>
          <a:ext cx="5267167" cy="27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641ED-4409-444D-BEFE-561DCA03CB07}">
      <dsp:nvSpPr>
        <dsp:cNvPr id="0" name=""/>
        <dsp:cNvSpPr/>
      </dsp:nvSpPr>
      <dsp:spPr>
        <a:xfrm>
          <a:off x="263358" y="1521689"/>
          <a:ext cx="3687016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60" tIns="0" rIns="13936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Model Evaluation</a:t>
          </a:r>
        </a:p>
      </dsp:txBody>
      <dsp:txXfrm>
        <a:off x="279210" y="1537541"/>
        <a:ext cx="3655312" cy="293016"/>
      </dsp:txXfrm>
    </dsp:sp>
    <dsp:sp modelId="{A3B8A982-D0EE-9148-ABB7-606CB5ECBD36}">
      <dsp:nvSpPr>
        <dsp:cNvPr id="0" name=""/>
        <dsp:cNvSpPr/>
      </dsp:nvSpPr>
      <dsp:spPr>
        <a:xfrm>
          <a:off x="0" y="2183009"/>
          <a:ext cx="5267167" cy="27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C6C3B-0A8E-2249-8DC4-21982EEAA75E}">
      <dsp:nvSpPr>
        <dsp:cNvPr id="0" name=""/>
        <dsp:cNvSpPr/>
      </dsp:nvSpPr>
      <dsp:spPr>
        <a:xfrm>
          <a:off x="263358" y="2020649"/>
          <a:ext cx="3687016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60" tIns="0" rIns="13936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Discussion</a:t>
          </a:r>
        </a:p>
      </dsp:txBody>
      <dsp:txXfrm>
        <a:off x="279210" y="2036501"/>
        <a:ext cx="3655312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81C66-87EA-934C-914A-785749EEF967}">
      <dsp:nvSpPr>
        <dsp:cNvPr id="0" name=""/>
        <dsp:cNvSpPr/>
      </dsp:nvSpPr>
      <dsp:spPr>
        <a:xfrm>
          <a:off x="0" y="721079"/>
          <a:ext cx="7144345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45F9C-67D0-8E48-8611-7E052F0736C8}">
      <dsp:nvSpPr>
        <dsp:cNvPr id="0" name=""/>
        <dsp:cNvSpPr/>
      </dsp:nvSpPr>
      <dsp:spPr>
        <a:xfrm>
          <a:off x="357217" y="543959"/>
          <a:ext cx="5001041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027" tIns="0" rIns="18902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Missing values</a:t>
          </a:r>
        </a:p>
      </dsp:txBody>
      <dsp:txXfrm>
        <a:off x="374510" y="561252"/>
        <a:ext cx="4966455" cy="319654"/>
      </dsp:txXfrm>
    </dsp:sp>
    <dsp:sp modelId="{0CEE6380-1DE5-E044-BC19-86DE56B70F28}">
      <dsp:nvSpPr>
        <dsp:cNvPr id="0" name=""/>
        <dsp:cNvSpPr/>
      </dsp:nvSpPr>
      <dsp:spPr>
        <a:xfrm>
          <a:off x="0" y="1265399"/>
          <a:ext cx="7144345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51E4F-D872-A443-8FC0-556CE73F6A89}">
      <dsp:nvSpPr>
        <dsp:cNvPr id="0" name=""/>
        <dsp:cNvSpPr/>
      </dsp:nvSpPr>
      <dsp:spPr>
        <a:xfrm>
          <a:off x="357217" y="1088279"/>
          <a:ext cx="5001041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027" tIns="0" rIns="18902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Duplicates</a:t>
          </a:r>
        </a:p>
      </dsp:txBody>
      <dsp:txXfrm>
        <a:off x="374510" y="1105572"/>
        <a:ext cx="4966455" cy="319654"/>
      </dsp:txXfrm>
    </dsp:sp>
    <dsp:sp modelId="{9226D191-813F-9849-8D6F-D63CD7AC0AFF}">
      <dsp:nvSpPr>
        <dsp:cNvPr id="0" name=""/>
        <dsp:cNvSpPr/>
      </dsp:nvSpPr>
      <dsp:spPr>
        <a:xfrm>
          <a:off x="0" y="1809719"/>
          <a:ext cx="7144345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E4966-51FC-F340-A152-45D457ABAC2B}">
      <dsp:nvSpPr>
        <dsp:cNvPr id="0" name=""/>
        <dsp:cNvSpPr/>
      </dsp:nvSpPr>
      <dsp:spPr>
        <a:xfrm>
          <a:off x="357217" y="1632599"/>
          <a:ext cx="5001041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027" tIns="0" rIns="18902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Outliers</a:t>
          </a:r>
        </a:p>
      </dsp:txBody>
      <dsp:txXfrm>
        <a:off x="374510" y="1649892"/>
        <a:ext cx="4966455" cy="319654"/>
      </dsp:txXfrm>
    </dsp:sp>
    <dsp:sp modelId="{FF3EA392-4BE4-E64A-AB5B-123D5ECC878C}">
      <dsp:nvSpPr>
        <dsp:cNvPr id="0" name=""/>
        <dsp:cNvSpPr/>
      </dsp:nvSpPr>
      <dsp:spPr>
        <a:xfrm>
          <a:off x="0" y="2354039"/>
          <a:ext cx="7144345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B4036-181F-874D-B1EA-A644DA36D8A9}">
      <dsp:nvSpPr>
        <dsp:cNvPr id="0" name=""/>
        <dsp:cNvSpPr/>
      </dsp:nvSpPr>
      <dsp:spPr>
        <a:xfrm>
          <a:off x="357217" y="2176919"/>
          <a:ext cx="5001041" cy="3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027" tIns="0" rIns="18902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0" i="0" kern="1200"/>
            <a:t>Convert the gender to numerical values using one-hot encoding</a:t>
          </a:r>
          <a:endParaRPr lang="en-GB" sz="1200" kern="1200" dirty="0"/>
        </a:p>
      </dsp:txBody>
      <dsp:txXfrm>
        <a:off x="374510" y="2194212"/>
        <a:ext cx="4966455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E2770-E049-1E4A-9765-9D1EA3EC64C1}">
      <dsp:nvSpPr>
        <dsp:cNvPr id="0" name=""/>
        <dsp:cNvSpPr/>
      </dsp:nvSpPr>
      <dsp:spPr>
        <a:xfrm>
          <a:off x="0" y="515157"/>
          <a:ext cx="738225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5BB3E-83B0-5847-908F-7E6F1A411CEF}">
      <dsp:nvSpPr>
        <dsp:cNvPr id="0" name=""/>
        <dsp:cNvSpPr/>
      </dsp:nvSpPr>
      <dsp:spPr>
        <a:xfrm>
          <a:off x="369112" y="338037"/>
          <a:ext cx="5167579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322" tIns="0" rIns="195322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0" i="0" kern="1200" dirty="0"/>
            <a:t>Explore the correlation of different variables &amp; feature selection</a:t>
          </a:r>
          <a:endParaRPr lang="en-US" sz="1200" kern="1200" dirty="0"/>
        </a:p>
      </dsp:txBody>
      <dsp:txXfrm>
        <a:off x="386405" y="355330"/>
        <a:ext cx="5132993" cy="319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E2770-E049-1E4A-9765-9D1EA3EC64C1}">
      <dsp:nvSpPr>
        <dsp:cNvPr id="0" name=""/>
        <dsp:cNvSpPr/>
      </dsp:nvSpPr>
      <dsp:spPr>
        <a:xfrm>
          <a:off x="0" y="952726"/>
          <a:ext cx="454668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5BB3E-83B0-5847-908F-7E6F1A411CEF}">
      <dsp:nvSpPr>
        <dsp:cNvPr id="0" name=""/>
        <dsp:cNvSpPr/>
      </dsp:nvSpPr>
      <dsp:spPr>
        <a:xfrm>
          <a:off x="227334" y="672286"/>
          <a:ext cx="3182680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98" tIns="0" rIns="12029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visualization</a:t>
          </a:r>
        </a:p>
      </dsp:txBody>
      <dsp:txXfrm>
        <a:off x="254714" y="699666"/>
        <a:ext cx="3127920" cy="506120"/>
      </dsp:txXfrm>
    </dsp:sp>
    <dsp:sp modelId="{AAE0C887-62BD-734F-9DF4-F0264DB1264D}">
      <dsp:nvSpPr>
        <dsp:cNvPr id="0" name=""/>
        <dsp:cNvSpPr/>
      </dsp:nvSpPr>
      <dsp:spPr>
        <a:xfrm>
          <a:off x="0" y="1814566"/>
          <a:ext cx="4546687" cy="987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873" tIns="395732" rIns="35287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en-GB" sz="1600" kern="1200" dirty="0"/>
            <a:t> Class 0: 257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en-GB" sz="1600" kern="1200" dirty="0"/>
            <a:t> Class 1: 143</a:t>
          </a:r>
        </a:p>
      </dsp:txBody>
      <dsp:txXfrm>
        <a:off x="0" y="1814566"/>
        <a:ext cx="4546687" cy="987525"/>
      </dsp:txXfrm>
    </dsp:sp>
    <dsp:sp modelId="{C748228A-0505-9C40-B7A5-0E0637492857}">
      <dsp:nvSpPr>
        <dsp:cNvPr id="0" name=""/>
        <dsp:cNvSpPr/>
      </dsp:nvSpPr>
      <dsp:spPr>
        <a:xfrm>
          <a:off x="227334" y="1534126"/>
          <a:ext cx="3182680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98" tIns="0" rIns="12029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Class imbalance problem</a:t>
          </a:r>
        </a:p>
      </dsp:txBody>
      <dsp:txXfrm>
        <a:off x="254714" y="1561506"/>
        <a:ext cx="3127920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E2770-E049-1E4A-9765-9D1EA3EC64C1}">
      <dsp:nvSpPr>
        <dsp:cNvPr id="0" name=""/>
        <dsp:cNvSpPr/>
      </dsp:nvSpPr>
      <dsp:spPr>
        <a:xfrm>
          <a:off x="0" y="264578"/>
          <a:ext cx="80772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5BB3E-83B0-5847-908F-7E6F1A411CEF}">
      <dsp:nvSpPr>
        <dsp:cNvPr id="0" name=""/>
        <dsp:cNvSpPr/>
      </dsp:nvSpPr>
      <dsp:spPr>
        <a:xfrm>
          <a:off x="403860" y="72698"/>
          <a:ext cx="565404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altLang="zh-CN" sz="1300" kern="1200" dirty="0"/>
            <a:t>Shuffle</a:t>
          </a:r>
          <a:endParaRPr lang="en-US" sz="1300" kern="1200" dirty="0"/>
        </a:p>
      </dsp:txBody>
      <dsp:txXfrm>
        <a:off x="422594" y="91432"/>
        <a:ext cx="5616572" cy="346292"/>
      </dsp:txXfrm>
    </dsp:sp>
    <dsp:sp modelId="{AAE0C887-62BD-734F-9DF4-F0264DB1264D}">
      <dsp:nvSpPr>
        <dsp:cNvPr id="0" name=""/>
        <dsp:cNvSpPr/>
      </dsp:nvSpPr>
      <dsp:spPr>
        <a:xfrm>
          <a:off x="0" y="854258"/>
          <a:ext cx="80772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8228A-0505-9C40-B7A5-0E0637492857}">
      <dsp:nvSpPr>
        <dsp:cNvPr id="0" name=""/>
        <dsp:cNvSpPr/>
      </dsp:nvSpPr>
      <dsp:spPr>
        <a:xfrm>
          <a:off x="403860" y="662378"/>
          <a:ext cx="565404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Split the dataset</a:t>
          </a:r>
        </a:p>
      </dsp:txBody>
      <dsp:txXfrm>
        <a:off x="422594" y="681112"/>
        <a:ext cx="5616572" cy="346292"/>
      </dsp:txXfrm>
    </dsp:sp>
    <dsp:sp modelId="{8A63B4A4-AA03-884A-A01F-4B7C99590E64}">
      <dsp:nvSpPr>
        <dsp:cNvPr id="0" name=""/>
        <dsp:cNvSpPr/>
      </dsp:nvSpPr>
      <dsp:spPr>
        <a:xfrm>
          <a:off x="0" y="1443938"/>
          <a:ext cx="80772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3F622-9D46-3542-99AA-0E7245C27964}">
      <dsp:nvSpPr>
        <dsp:cNvPr id="0" name=""/>
        <dsp:cNvSpPr/>
      </dsp:nvSpPr>
      <dsp:spPr>
        <a:xfrm>
          <a:off x="403860" y="1252058"/>
          <a:ext cx="5654040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Standardize the data</a:t>
          </a:r>
        </a:p>
      </dsp:txBody>
      <dsp:txXfrm>
        <a:off x="422594" y="1270792"/>
        <a:ext cx="5616572" cy="346292"/>
      </dsp:txXfrm>
    </dsp:sp>
    <dsp:sp modelId="{05066AF7-3D9E-CA45-AEA6-4F25901281DA}">
      <dsp:nvSpPr>
        <dsp:cNvPr id="0" name=""/>
        <dsp:cNvSpPr/>
      </dsp:nvSpPr>
      <dsp:spPr>
        <a:xfrm>
          <a:off x="0" y="2033618"/>
          <a:ext cx="80772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9F4E7-B787-E043-B2AC-C053293EC158}">
      <dsp:nvSpPr>
        <dsp:cNvPr id="0" name=""/>
        <dsp:cNvSpPr/>
      </dsp:nvSpPr>
      <dsp:spPr>
        <a:xfrm>
          <a:off x="403860" y="1841738"/>
          <a:ext cx="5654040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Deal with class imbalance issue</a:t>
          </a:r>
        </a:p>
      </dsp:txBody>
      <dsp:txXfrm>
        <a:off x="422594" y="1860472"/>
        <a:ext cx="561657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1E751-E2A5-467A-98B5-886C1D86199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1FD60-B9C1-465B-80AE-74881F175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3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presentation agenda.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1FD60-B9C1-465B-80AE-74881F1758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9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1FD60-B9C1-465B-80AE-74881F1758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39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1FD60-B9C1-465B-80AE-74881F1758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9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Multicollinearity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1FD60-B9C1-465B-80AE-74881F1758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71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739D-8D9D-4BE3-84E6-1FBBEB5A0C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B26A2C0-28CC-4E47-93BF-55B959F06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8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739D-8D9D-4BE3-84E6-1FBBEB5A0C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A2C0-28CC-4E47-93BF-55B959F06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6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739D-8D9D-4BE3-84E6-1FBBEB5A0C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A2C0-28CC-4E47-93BF-55B959F06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91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739D-8D9D-4BE3-84E6-1FBBEB5A0C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A2C0-28CC-4E47-93BF-55B959F06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8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DB7739D-8D9D-4BE3-84E6-1FBBEB5A0C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B26A2C0-28CC-4E47-93BF-55B959F06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1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739D-8D9D-4BE3-84E6-1FBBEB5A0C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A2C0-28CC-4E47-93BF-55B959F06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5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739D-8D9D-4BE3-84E6-1FBBEB5A0C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A2C0-28CC-4E47-93BF-55B959F06C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739D-8D9D-4BE3-84E6-1FBBEB5A0C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A2C0-28CC-4E47-93BF-55B959F06C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5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739D-8D9D-4BE3-84E6-1FBBEB5A0C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A2C0-28CC-4E47-93BF-55B959F06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84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739D-8D9D-4BE3-84E6-1FBBEB5A0C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A2C0-28CC-4E47-93BF-55B959F06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739D-8D9D-4BE3-84E6-1FBBEB5A0CE4}" type="datetimeFigureOut">
              <a:rPr lang="zh-CN" altLang="en-US" smtClean="0"/>
              <a:t>2023/8/20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A2C0-28CC-4E47-93BF-55B959F06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4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78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DB7739D-8D9D-4BE3-84E6-1FBBEB5A0C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B26A2C0-28CC-4E47-93BF-55B959F06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23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7.png"/><Relationship Id="rId10" Type="http://schemas.openxmlformats.org/officeDocument/2006/relationships/diagramLayout" Target="../diagrams/layout1.xml"/><Relationship Id="rId4" Type="http://schemas.microsoft.com/office/2007/relationships/hdphoto" Target="../media/hdphoto1.wdp"/><Relationship Id="rId9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jpe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11.png"/><Relationship Id="rId5" Type="http://schemas.openxmlformats.org/officeDocument/2006/relationships/diagramData" Target="../diagrams/data2.xml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0" Type="http://schemas.microsoft.com/office/2007/relationships/diagramDrawing" Target="../diagrams/drawing3.xml"/><Relationship Id="rId4" Type="http://schemas.microsoft.com/office/2007/relationships/hdphoto" Target="../media/hdphoto2.wdp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microsoft.com/office/2007/relationships/hdphoto" Target="../media/hdphoto2.wdp"/><Relationship Id="rId7" Type="http://schemas.openxmlformats.org/officeDocument/2006/relationships/diagramLayout" Target="../diagrams/layou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2.png"/><Relationship Id="rId10" Type="http://schemas.microsoft.com/office/2007/relationships/diagramDrawing" Target="../diagrams/drawing4.xml"/><Relationship Id="rId4" Type="http://schemas.openxmlformats.org/officeDocument/2006/relationships/image" Target="../media/image13.png"/><Relationship Id="rId9" Type="http://schemas.openxmlformats.org/officeDocument/2006/relationships/diagramColors" Target="../diagrams/colors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.png"/><Relationship Id="rId9" Type="http://schemas.microsoft.com/office/2007/relationships/diagramDrawing" Target="../diagrams/drawing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1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Financial graphs on a dark display">
            <a:extLst>
              <a:ext uri="{FF2B5EF4-FFF2-40B4-BE49-F238E27FC236}">
                <a16:creationId xmlns:a16="http://schemas.microsoft.com/office/drawing/2014/main" id="{53D7F795-4D2C-D322-BADC-266A73A179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" b="5000"/>
          <a:stretch/>
        </p:blipFill>
        <p:spPr>
          <a:xfrm>
            <a:off x="29" y="13"/>
            <a:ext cx="12191971" cy="6857987"/>
          </a:xfrm>
          <a:prstGeom prst="rect">
            <a:avLst/>
          </a:prstGeom>
        </p:spPr>
      </p:pic>
      <p:sp>
        <p:nvSpPr>
          <p:cNvPr id="134" name="Rectangle 12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2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</p:spPr>
        <p:txBody>
          <a:bodyPr spcFirstLastPara="1" vert="horz" lIns="121920" tIns="60960" rIns="121920" bIns="60960" rtlCol="0" anchor="b" anchorCtr="0">
            <a:normAutofit/>
          </a:bodyPr>
          <a:lstStyle/>
          <a:p>
            <a:pPr defTabSz="1219170">
              <a:buSzPct val="111111"/>
            </a:pPr>
            <a:r>
              <a:rPr lang="en-US" sz="8900">
                <a:solidFill>
                  <a:srgbClr val="FFFFFF"/>
                </a:solidFill>
              </a:rPr>
              <a:t>data analytics on the Wavemaker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7D5A6-AA9A-7004-EDF0-B3F617B5C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830393"/>
            <a:ext cx="7891272" cy="1069848"/>
          </a:xfrm>
        </p:spPr>
        <p:txBody>
          <a:bodyPr vert="horz" lIns="121920" tIns="60960" rIns="121920" bIns="60960" rtlCol="0">
            <a:normAutofit/>
          </a:bodyPr>
          <a:lstStyle/>
          <a:p>
            <a:pPr indent="-243834" defTabSz="1219170">
              <a:buFont typeface="Wingdings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Jie</a:t>
            </a:r>
            <a:r>
              <a:rPr lang="en-US" dirty="0">
                <a:solidFill>
                  <a:srgbClr val="FFFFFF"/>
                </a:solidFill>
              </a:rPr>
              <a:t> Liu</a:t>
            </a:r>
          </a:p>
          <a:p>
            <a:pPr indent="-243834" defTabSz="1219170">
              <a:buFont typeface="Wingdings" pitchFamily="2" charset="2"/>
              <a:buChar char="§"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0878D-6130-44D8-8230-38C3DB6F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方正姚体"/>
              </a:rPr>
              <a:t>Model evaluation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picture containing screenshot, colorfulness, rectangle, square&#10;&#10;Description automatically generated">
            <a:extLst>
              <a:ext uri="{FF2B5EF4-FFF2-40B4-BE49-F238E27FC236}">
                <a16:creationId xmlns:a16="http://schemas.microsoft.com/office/drawing/2014/main" id="{5CB78761-2C1B-A9D6-9391-06049EF48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374" y="2170167"/>
            <a:ext cx="7731252" cy="463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5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0878D-6130-44D8-8230-38C3DB6F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5AE14-C818-34A0-1D5A-33FB67B97462}"/>
              </a:ext>
            </a:extLst>
          </p:cNvPr>
          <p:cNvSpPr txBox="1"/>
          <p:nvPr/>
        </p:nvSpPr>
        <p:spPr>
          <a:xfrm>
            <a:off x="984504" y="2787496"/>
            <a:ext cx="10222992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AU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Logistic regression equation:</a:t>
            </a:r>
          </a:p>
          <a:p>
            <a:br>
              <a:rPr lang="en-AU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AU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logit(P) = -0.512127983256144 + 0.17779686582053025 * Gender_Male + 2.103933200467163 * Age + 1.0358402974253895 * EstimatedSalary</a:t>
            </a:r>
          </a:p>
          <a:p>
            <a:endParaRPr lang="en-AU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AU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Two models both perform well on the dataset. However, the Naive Bayes classifier is more accurate and reliable</a:t>
            </a:r>
          </a:p>
          <a:p>
            <a:endParaRPr lang="en-AU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AU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 the future, I will explore other classification models including Random Forest, Decision Tree and Gradient Boosting Machines (GBM) to make predictions on this dataset.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1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F1967-0B9A-4C04-AAE8-08B4E5C6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8000" b="0" i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ECAB536-BE70-9B7A-7163-29E1756A5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3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AFBDC-D2A2-4380-A60E-F5A60AC44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45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000" dirty="0">
                <a:solidFill>
                  <a:srgbClr val="FFFFFF"/>
                </a:solidFill>
              </a:rPr>
              <a:t>agenda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7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D317646-824C-BE14-4B54-86D9051CCD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148715"/>
              </p:ext>
            </p:extLst>
          </p:nvPr>
        </p:nvGraphicFramePr>
        <p:xfrm>
          <a:off x="5863798" y="2186489"/>
          <a:ext cx="5267167" cy="2485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408643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0878D-6130-44D8-8230-38C3DB6F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ea typeface="方正姚体"/>
              </a:rPr>
              <a:t>problem analysis – Analytics plan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AA20D-0B98-D4BF-868A-6CABEB01E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6267" y="2487880"/>
            <a:ext cx="6739466" cy="412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0878D-6130-44D8-8230-38C3DB6F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Problem analysis</a:t>
            </a:r>
          </a:p>
        </p:txBody>
      </p:sp>
      <p:pic>
        <p:nvPicPr>
          <p:cNvPr id="36" name="Picture 35" descr="Many question marks on black background">
            <a:extLst>
              <a:ext uri="{FF2B5EF4-FFF2-40B4-BE49-F238E27FC236}">
                <a16:creationId xmlns:a16="http://schemas.microsoft.com/office/drawing/2014/main" id="{49F1A95A-3E6F-78EB-8739-785C19E142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52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61" name="Subtitle 2">
            <a:extLst>
              <a:ext uri="{FF2B5EF4-FFF2-40B4-BE49-F238E27FC236}">
                <a16:creationId xmlns:a16="http://schemas.microsoft.com/office/drawing/2014/main" id="{4465DC8A-E2EB-E053-D342-02A21D2824EE}"/>
              </a:ext>
            </a:extLst>
          </p:cNvPr>
          <p:cNvSpPr txBox="1">
            <a:spLocks/>
          </p:cNvSpPr>
          <p:nvPr/>
        </p:nvSpPr>
        <p:spPr>
          <a:xfrm>
            <a:off x="6496216" y="2320412"/>
            <a:ext cx="4632031" cy="3851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1490" indent="-285750">
              <a:buFont typeface="Wingdings" pitchFamily="2" charset="2"/>
              <a:buChar char="q"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</a:p>
          <a:p>
            <a:pPr marL="205740" indent="-285750">
              <a:buFont typeface="Wingdings" pitchFamily="2" charset="2"/>
              <a:buChar char="q"/>
            </a:pP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1490" indent="-285750">
              <a:buFont typeface="Wingdings" pitchFamily="2" charset="2"/>
              <a:buChar char="q"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Key stakeholders</a:t>
            </a:r>
          </a:p>
          <a:p>
            <a:pPr marL="205740" indent="-285750">
              <a:buFont typeface="Wingdings" pitchFamily="2" charset="2"/>
              <a:buChar char="q"/>
            </a:pP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1490" indent="-285750">
              <a:buFont typeface="Wingdings" pitchFamily="2" charset="2"/>
              <a:buChar char="q"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Initial hypothesis - </a:t>
            </a:r>
            <a:r>
              <a:rPr lang="en-US" sz="1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Potential factors affecting a user's purchasing behavior</a:t>
            </a:r>
          </a:p>
          <a:p>
            <a:pPr marL="388620" indent="-285750">
              <a:buFont typeface="Wingdings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User's gender</a:t>
            </a:r>
          </a:p>
          <a:p>
            <a:pPr marL="388620" indent="-285750">
              <a:buFont typeface="Wingdings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User's age</a:t>
            </a:r>
          </a:p>
          <a:p>
            <a:pPr marL="388620" indent="-285750">
              <a:buFont typeface="Wingdings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User's salary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1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0878D-6130-44D8-8230-38C3DB6F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方正姚体"/>
              </a:rPr>
              <a:t>data preparation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1" name="TextBox 1">
            <a:extLst>
              <a:ext uri="{FF2B5EF4-FFF2-40B4-BE49-F238E27FC236}">
                <a16:creationId xmlns:a16="http://schemas.microsoft.com/office/drawing/2014/main" id="{8CCEFC91-9609-37AF-9BC0-6F1C8F7875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116669"/>
              </p:ext>
            </p:extLst>
          </p:nvPr>
        </p:nvGraphicFramePr>
        <p:xfrm>
          <a:off x="922979" y="2636521"/>
          <a:ext cx="7144345" cy="3200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Picture 3" descr="A blue rectangular object with black lines&#10;&#10;Description automatically generated with low confidence">
            <a:extLst>
              <a:ext uri="{FF2B5EF4-FFF2-40B4-BE49-F238E27FC236}">
                <a16:creationId xmlns:a16="http://schemas.microsoft.com/office/drawing/2014/main" id="{A20A5F41-E07E-4390-E679-4FD467B9A9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427" y="4505635"/>
            <a:ext cx="2951593" cy="2221986"/>
          </a:xfrm>
          <a:prstGeom prst="rect">
            <a:avLst/>
          </a:prstGeom>
        </p:spPr>
      </p:pic>
      <p:pic>
        <p:nvPicPr>
          <p:cNvPr id="6" name="Picture 5" descr="A picture containing screenshot, rectangle, diagram, line&#10;&#10;Description automatically generated">
            <a:extLst>
              <a:ext uri="{FF2B5EF4-FFF2-40B4-BE49-F238E27FC236}">
                <a16:creationId xmlns:a16="http://schemas.microsoft.com/office/drawing/2014/main" id="{248E5EFB-C1C3-F926-A886-DD141A0CC6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030" y="2217203"/>
            <a:ext cx="3068990" cy="21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7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0878D-6130-44D8-8230-38C3DB6F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方正姚体"/>
              </a:rPr>
              <a:t>data preparation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1" name="TextBox 1">
            <a:extLst>
              <a:ext uri="{FF2B5EF4-FFF2-40B4-BE49-F238E27FC236}">
                <a16:creationId xmlns:a16="http://schemas.microsoft.com/office/drawing/2014/main" id="{8CCEFC91-9609-37AF-9BC0-6F1C8F7875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569696"/>
              </p:ext>
            </p:extLst>
          </p:nvPr>
        </p:nvGraphicFramePr>
        <p:xfrm>
          <a:off x="984504" y="2084832"/>
          <a:ext cx="7382256" cy="115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4" name="Picture 3" descr="A picture containing screenshot, rectangle, diagram, square&#10;&#10;Description automatically generated">
            <a:extLst>
              <a:ext uri="{FF2B5EF4-FFF2-40B4-BE49-F238E27FC236}">
                <a16:creationId xmlns:a16="http://schemas.microsoft.com/office/drawing/2014/main" id="{47B021FE-9613-72A2-7AD7-8F463210E6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91" y="2948034"/>
            <a:ext cx="8379114" cy="358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7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0878D-6130-44D8-8230-38C3DB6F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方正姚体"/>
              </a:rPr>
              <a:t>data preparation </a:t>
            </a:r>
          </a:p>
        </p:txBody>
      </p:sp>
      <p:pic>
        <p:nvPicPr>
          <p:cNvPr id="5" name="Picture 4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DA7CAEDE-F913-1623-378A-7D5614CA4C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1" r="-4" b="6286"/>
          <a:stretch/>
        </p:blipFill>
        <p:spPr>
          <a:xfrm>
            <a:off x="6480282" y="2456882"/>
            <a:ext cx="5088800" cy="3907158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1" name="TextBox 1">
            <a:extLst>
              <a:ext uri="{FF2B5EF4-FFF2-40B4-BE49-F238E27FC236}">
                <a16:creationId xmlns:a16="http://schemas.microsoft.com/office/drawing/2014/main" id="{8CCEFC91-9609-37AF-9BC0-6F1C8F7875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111440"/>
              </p:ext>
            </p:extLst>
          </p:nvPr>
        </p:nvGraphicFramePr>
        <p:xfrm>
          <a:off x="1165032" y="2689894"/>
          <a:ext cx="4546687" cy="3474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03195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0878D-6130-44D8-8230-38C3DB6F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方正姚体"/>
              </a:rPr>
              <a:t>Model building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1" name="TextBox 1">
            <a:extLst>
              <a:ext uri="{FF2B5EF4-FFF2-40B4-BE49-F238E27FC236}">
                <a16:creationId xmlns:a16="http://schemas.microsoft.com/office/drawing/2014/main" id="{8CCEFC91-9609-37AF-9BC0-6F1C8F7875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453563"/>
              </p:ext>
            </p:extLst>
          </p:nvPr>
        </p:nvGraphicFramePr>
        <p:xfrm>
          <a:off x="984504" y="3022002"/>
          <a:ext cx="8077200" cy="2433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016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0878D-6130-44D8-8230-38C3DB6F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方正姚体"/>
              </a:rPr>
              <a:t>Model Evaluation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8B40B78-C13D-2BE5-56C5-8C3EA402D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56115"/>
              </p:ext>
            </p:extLst>
          </p:nvPr>
        </p:nvGraphicFramePr>
        <p:xfrm>
          <a:off x="2032000" y="2980035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173983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80523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37916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Gaussian Naïve 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2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0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6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4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3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04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211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{1B451ED3-4035-D044-85DF-F8F5D81A9A5E}tf10001070_mac</Template>
  <TotalTime>703</TotalTime>
  <Words>231</Words>
  <Application>Microsoft Macintosh PowerPoint</Application>
  <PresentationFormat>Widescreen</PresentationFormat>
  <Paragraphs>68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等线</vt:lpstr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data analytics on the Wavemaker project</vt:lpstr>
      <vt:lpstr>agenda</vt:lpstr>
      <vt:lpstr>problem analysis – Analytics plan</vt:lpstr>
      <vt:lpstr>Problem analysis</vt:lpstr>
      <vt:lpstr>data preparation </vt:lpstr>
      <vt:lpstr>data preparation </vt:lpstr>
      <vt:lpstr>data preparation </vt:lpstr>
      <vt:lpstr>Model building </vt:lpstr>
      <vt:lpstr>Model Evaluation </vt:lpstr>
      <vt:lpstr>Model evaluation </vt:lpstr>
      <vt:lpstr>discussion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and Queue</dc:title>
  <dc:creator>Jie Liu</dc:creator>
  <cp:lastModifiedBy>Jie Liu</cp:lastModifiedBy>
  <cp:revision>72</cp:revision>
  <dcterms:created xsi:type="dcterms:W3CDTF">2022-01-25T22:50:22Z</dcterms:created>
  <dcterms:modified xsi:type="dcterms:W3CDTF">2023-08-20T13:04:48Z</dcterms:modified>
</cp:coreProperties>
</file>