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1e90e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1e90e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4302b0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4302b0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 are made based on training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might include human decisions or 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epresent historical or social inequities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And Even if sensitive variables such as gender, ethnicity or sexual identity are excluded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		A bias can still be observed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is Compas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 used in us court systems to predict the likelihood that a defendant would become a recidivist.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Discrimination  by the model here is Caused by the data, and the algorithm creation process itself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1e90e08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1e90e08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4302b0d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34302b0d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1e90e08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1e90e08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1e90e08a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1e90e08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1e90e08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1e90e08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1e90e08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1e90e08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4302b0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4302b0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1e90e08a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1e90e08a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85e02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85e02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4302b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4302b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1e90e08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1e90e08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Grad-C_A_M applies to Cnn models?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seen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question answering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picture of a group of people flying kites on the beach is an example of visual question answering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ie1995tbc/CS523-projec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ie1995tbc/CS523-projec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947775" y="673222"/>
            <a:ext cx="31035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Grad-CAM</a:t>
            </a:r>
            <a:r>
              <a:rPr lang="en"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Visual Explanations from Deep Networks via Gradient-based Localization For Image Classification</a:t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947775" y="3492972"/>
            <a:ext cx="30546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Jie Lu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Joaquin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Fairness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AI systems learn to make decisions based on training data, which may contain skewed human decisions or represent historical or social inequities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Example: COMPAS an algorithm used in US court systems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Demo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" y="1175175"/>
            <a:ext cx="5525135" cy="25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075" y="152400"/>
            <a:ext cx="2597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https://github.com/Jie1995tbc/CS523-project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Main Reference Work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378200" y="1991350"/>
            <a:ext cx="46095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R.Selvaraju,M.Cogswell,A.Das,R.Vedantam,D.Perikh,D.Batra</a:t>
            </a:r>
            <a:r>
              <a:rPr i="1" lang="en" sz="53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Grad-CAM: Visual Explanations from Deep Networks via Gradient-based Localization</a:t>
            </a:r>
            <a:endParaRPr i="1" sz="53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S.Antol,A.Agrawal,J.Lu,M.Mitchell,D.Batra,C.Lawrence Zitnick, and D. Parikh. Image Classification. In </a:t>
            </a:r>
            <a:r>
              <a:rPr i="1"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ICCV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2015.</a:t>
            </a:r>
            <a:endParaRPr i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30108"/>
              <a:buFont typeface="Times New Roman"/>
              <a:buNone/>
            </a:pPr>
            <a:r>
              <a:t/>
            </a:r>
            <a:endParaRPr sz="215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Comic Sans MS"/>
                <a:ea typeface="Comic Sans MS"/>
                <a:cs typeface="Comic Sans MS"/>
                <a:sym typeface="Comic Sans MS"/>
              </a:rPr>
              <a:t>Motivation</a:t>
            </a:r>
            <a:r>
              <a:rPr lang="en" sz="224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24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7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 m</a:t>
            </a:r>
            <a:r>
              <a:rPr lang="en" sz="167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 CNN models support for different tasks. </a:t>
            </a:r>
            <a:endParaRPr sz="1646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Interpret: lack of decomposability into </a:t>
            </a:r>
            <a:r>
              <a:rPr i="1" lang="en" sz="16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 and understandable </a:t>
            </a:r>
            <a:r>
              <a:rPr lang="en" sz="16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components.</a:t>
            </a:r>
            <a:endParaRPr sz="15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Grad-CAM:</a:t>
            </a:r>
            <a:r>
              <a:rPr lang="en" sz="153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technique to make the Network (CNN)-based models more transparent.</a:t>
            </a:r>
            <a:endParaRPr sz="15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Goal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46300" y="935700"/>
            <a:ext cx="46977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“Visual Explanation” for the decisions from based-CNN models. </a:t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any based-CNN models.</a:t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computation: without architecture </a:t>
            </a: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</a:t>
            </a: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re-training</a:t>
            </a: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Architecture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75" y="1495248"/>
            <a:ext cx="7688701" cy="299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localize the target class (</a:t>
            </a:r>
            <a:r>
              <a:rPr b="1"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class-discriminative</a:t>
            </a: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)?</a:t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09825"/>
            <a:ext cx="1788275" cy="17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100" y="1318650"/>
            <a:ext cx="1788275" cy="17749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771975" y="3141275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Grad-CAM ‘Dog’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44675" y="4743300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rad-CAM ‘Cat’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448725" y="302550"/>
            <a:ext cx="4630500" cy="4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1.Compute the gradient of the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for class c, y</a:t>
            </a:r>
            <a:r>
              <a:rPr b="1"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w.r.t the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maps A</a:t>
            </a: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convolutional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∂y</a:t>
            </a:r>
            <a:r>
              <a:rPr b="1"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/∂A</a:t>
            </a:r>
            <a:r>
              <a:rPr b="1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2.Obtain the weights       : flowing back these gradients, then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-average-pooled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a weighted combination of forward activation maps, and follow it by a ReLU to obtain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ere, we can see a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coarse heap map of the same size of the convolutional feature maps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400" y="1009050"/>
            <a:ext cx="265475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475" y="1524674"/>
            <a:ext cx="2131400" cy="7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0363" y="3009813"/>
            <a:ext cx="2384274" cy="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1875" y="3047850"/>
            <a:ext cx="67070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 up and results 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573975" y="347050"/>
            <a:ext cx="435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 Experiment part(finish in July 2nd) added in the github README file. Here is the link: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https://github.com/Jie1995tbc/CS523-project</a:t>
            </a:r>
            <a:endParaRPr sz="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Results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163" y="3260200"/>
            <a:ext cx="4689675" cy="1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458300" y="500925"/>
            <a:ext cx="44934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Pretrained off-the-shelf VGG-16 model from the Caffe Model Zoo.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Evaluate the VGG-16 models from the model zoo and compare that the top-1 and top-5 localization error between different methods.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Application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Grad-CAM apply on the CNN models.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1.Image Classification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2.Visual </a:t>
            </a:r>
            <a:r>
              <a:rPr lang="en" sz="1600">
                <a:solidFill>
                  <a:schemeClr val="accent1"/>
                </a:solidFill>
              </a:rPr>
              <a:t>Question</a:t>
            </a:r>
            <a:r>
              <a:rPr lang="en" sz="1600">
                <a:solidFill>
                  <a:schemeClr val="accent1"/>
                </a:solidFill>
              </a:rPr>
              <a:t> Answering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3.Image Captioning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479725"/>
            <a:ext cx="3565383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828050" y="4372225"/>
            <a:ext cx="31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 group of people flying kites on the beach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