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71" r:id="rId5"/>
    <p:sldId id="272" r:id="rId6"/>
    <p:sldId id="273" r:id="rId7"/>
    <p:sldId id="270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2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LOREM IPSUM DOLOR</a:t>
            </a:r>
            <a:endParaRPr lang="zh-CN" altLang="en-US" dirty="0"/>
          </a:p>
        </p:txBody>
      </p:sp>
      <p:pic>
        <p:nvPicPr>
          <p:cNvPr id="1026" name="Picture 2" descr="C:\Users\hp\Desktop\图片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449572" y="2986751"/>
            <a:ext cx="9144000" cy="1284288"/>
          </a:xfrm>
        </p:spPr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en-US" altLang="zh-CN" dirty="0" smtClean="0"/>
              <a:t>Cnode</a:t>
            </a:r>
            <a:r>
              <a:rPr lang="en-US" altLang="zh-CN" dirty="0" smtClean="0"/>
              <a:t>.js</a:t>
            </a:r>
            <a:r>
              <a:rPr lang="zh-CN" altLang="en-US" dirty="0" smtClean="0"/>
              <a:t>社区</a:t>
            </a:r>
            <a:endParaRPr lang="zh-CN" altLang="en-US" dirty="0"/>
          </a:p>
        </p:txBody>
      </p:sp>
      <p:pic>
        <p:nvPicPr>
          <p:cNvPr id="1027" name="Picture 3" descr="C:\Users\hp\Desktop\360截图2017070714214394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78" y="1131259"/>
            <a:ext cx="6580188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457200">
              <a:buNone/>
            </a:pPr>
            <a:r>
              <a:rPr lang="zh-CN" altLang="en-US" dirty="0" smtClean="0"/>
              <a:t>本项目基于</a:t>
            </a:r>
            <a:r>
              <a:rPr lang="en-US" altLang="zh-CN" dirty="0" err="1" smtClean="0"/>
              <a:t>Boostrap</a:t>
            </a:r>
            <a:r>
              <a:rPr lang="zh-CN" altLang="en-US" dirty="0" smtClean="0"/>
              <a:t>开发，利用了</a:t>
            </a:r>
            <a:r>
              <a:rPr lang="en-US" altLang="zh-CN" dirty="0" err="1" smtClean="0"/>
              <a:t>Boostrap</a:t>
            </a:r>
            <a:r>
              <a:rPr lang="zh-CN" altLang="en-US" dirty="0" smtClean="0"/>
              <a:t>的栅格化系统，改写了</a:t>
            </a:r>
            <a:r>
              <a:rPr lang="en-US" altLang="zh-CN" dirty="0" smtClean="0"/>
              <a:t>Cnode.js</a:t>
            </a:r>
            <a:r>
              <a:rPr lang="zh-CN" altLang="en-US" dirty="0" smtClean="0"/>
              <a:t>社区页面，利用了官方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接口，配合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动态获取相应的数据，新增轮播图，加载动画等效果，使页面更加多元化。改写了</a:t>
            </a:r>
            <a:r>
              <a:rPr lang="en-US" altLang="zh-CN" dirty="0" err="1" smtClean="0"/>
              <a:t>Boostrap</a:t>
            </a:r>
            <a:r>
              <a:rPr lang="zh-CN" altLang="en-US" dirty="0" smtClean="0"/>
              <a:t>的样式，让页面更加美观，实现动态加载数据。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33680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5999480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dirty="0" smtClean="0"/>
              <a:t>首页展示</a:t>
            </a:r>
            <a:endParaRPr lang="zh-CN" altLang="en-US" dirty="0"/>
          </a:p>
        </p:txBody>
      </p:sp>
      <p:pic>
        <p:nvPicPr>
          <p:cNvPr id="2051" name="Picture 3" descr="C:\Users\hp\Desktop\360截图2017070714475507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1" y="1084521"/>
            <a:ext cx="10053590" cy="46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33680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5999480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dirty="0" smtClean="0"/>
              <a:t>首页展示</a:t>
            </a:r>
            <a:endParaRPr lang="zh-CN" altLang="en-US" dirty="0"/>
          </a:p>
        </p:txBody>
      </p:sp>
      <p:pic>
        <p:nvPicPr>
          <p:cNvPr id="3074" name="Picture 2" descr="C:\Users\hp\Desktop\360截图2017070714480727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12" y="998939"/>
            <a:ext cx="9665475" cy="50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33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33680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5999480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dirty="0" smtClean="0"/>
              <a:t>手机端首页展示</a:t>
            </a:r>
            <a:endParaRPr lang="zh-CN" altLang="en-US" dirty="0"/>
          </a:p>
        </p:txBody>
      </p:sp>
      <p:pic>
        <p:nvPicPr>
          <p:cNvPr id="4098" name="Picture 2" descr="C:\Users\hp\Desktop\360截图2017070714490433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80" y="896222"/>
            <a:ext cx="3416706" cy="49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05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33680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54600" y="5999480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dirty="0" smtClean="0"/>
              <a:t>手机端首页菜单栏展示</a:t>
            </a:r>
            <a:endParaRPr lang="zh-CN" altLang="en-US" dirty="0"/>
          </a:p>
        </p:txBody>
      </p:sp>
      <p:pic>
        <p:nvPicPr>
          <p:cNvPr id="5122" name="Picture 2" descr="C:\Users\hp\Desktop\360截图2017070714491209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595276"/>
            <a:ext cx="3810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54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图片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740" y="2516065"/>
            <a:ext cx="9144000" cy="1504800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6"/>
  <p:tag name="KSO_WM_SLIDE_SIZE" val="715*4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6"/>
  <p:tag name="KSO_WM_SLIDE_SIZE" val="715*4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6"/>
  <p:tag name="KSO_WM_SLIDE_SIZE" val="715*4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9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 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1、12、16、22、26、27、28、29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b"/>
  <p:tag name="KSO_WM_UNIT_INDEX" val="1"/>
  <p:tag name="KSO_WM_UNIT_ID" val="custom160492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92"/>
  <p:tag name="KSO_WM_TAG_VERSION" val="1.0"/>
  <p:tag name="KSO_WM_SLIDE_ID" val="custom16049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6"/>
  <p:tag name="KSO_WM_SLIDE_SIZE" val="715*413"/>
</p:tagLst>
</file>

<file path=ppt/theme/theme1.xml><?xml version="1.0" encoding="utf-8"?>
<a:theme xmlns:a="http://schemas.openxmlformats.org/drawingml/2006/main" name="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105</Words>
  <Application>Microsoft Office PowerPoint</Application>
  <PresentationFormat>自定义</PresentationFormat>
  <Paragraphs>19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响应式Cnode.js社区</vt:lpstr>
      <vt:lpstr>项目介绍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6</cp:revision>
  <dcterms:created xsi:type="dcterms:W3CDTF">2017-07-07T05:46:46Z</dcterms:created>
  <dcterms:modified xsi:type="dcterms:W3CDTF">2017-07-07T07:01:50Z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