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1" r:id="rId4"/>
    <p:sldId id="259" r:id="rId5"/>
    <p:sldId id="263" r:id="rId6"/>
    <p:sldId id="264" r:id="rId7"/>
    <p:sldId id="262" r:id="rId8"/>
    <p:sldId id="265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4145-3D24-45F6-897B-F2A3966647B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94FB-74BF-4E6B-B5C4-17C0944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4145-3D24-45F6-897B-F2A3966647B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94FB-74BF-4E6B-B5C4-17C0944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4145-3D24-45F6-897B-F2A3966647B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94FB-74BF-4E6B-B5C4-17C0944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4145-3D24-45F6-897B-F2A3966647B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94FB-74BF-4E6B-B5C4-17C0944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9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4145-3D24-45F6-897B-F2A3966647B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94FB-74BF-4E6B-B5C4-17C0944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2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4145-3D24-45F6-897B-F2A3966647B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94FB-74BF-4E6B-B5C4-17C0944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4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4145-3D24-45F6-897B-F2A3966647B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94FB-74BF-4E6B-B5C4-17C0944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4145-3D24-45F6-897B-F2A3966647B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94FB-74BF-4E6B-B5C4-17C0944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4145-3D24-45F6-897B-F2A3966647B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94FB-74BF-4E6B-B5C4-17C0944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6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4145-3D24-45F6-897B-F2A3966647B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94FB-74BF-4E6B-B5C4-17C0944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1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4145-3D24-45F6-897B-F2A3966647B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94FB-74BF-4E6B-B5C4-17C0944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4145-3D24-45F6-897B-F2A3966647B5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94FB-74BF-4E6B-B5C4-17C0944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Jie Dong’s Game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Wingman</a:t>
            </a:r>
          </a:p>
          <a:p>
            <a:r>
              <a:rPr lang="en-US" dirty="0" err="1" smtClean="0"/>
              <a:t>TankWar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1. Separate responsibilities: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SmartWeapon</a:t>
            </a:r>
            <a:r>
              <a:rPr lang="en-US" dirty="0" smtClean="0"/>
              <a:t> – abstract V.S. concrete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Tank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ResourceLoader</a:t>
            </a:r>
            <a:r>
              <a:rPr lang="en-US" dirty="0" smtClean="0"/>
              <a:t> + </a:t>
            </a:r>
            <a:r>
              <a:rPr lang="en-US" dirty="0" err="1" smtClean="0"/>
              <a:t>ResourceTable</a:t>
            </a:r>
            <a:r>
              <a:rPr lang="en-US" dirty="0" smtClean="0"/>
              <a:t> +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/>
              <a:t>CollisionDetector</a:t>
            </a:r>
            <a:r>
              <a:rPr lang="en-US" dirty="0" smtClean="0"/>
              <a:t> + Creator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Observer &amp; Observable – loosely coupled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e.g. way to create bullets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GUI – separate view from model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e.g. </a:t>
            </a:r>
            <a:r>
              <a:rPr lang="en-US" dirty="0" err="1" smtClean="0"/>
              <a:t>EnemyPlaneDown</a:t>
            </a:r>
            <a:r>
              <a:rPr lang="en-US" dirty="0" smtClean="0"/>
              <a:t> &amp; </a:t>
            </a:r>
            <a:r>
              <a:rPr lang="en-US" dirty="0" err="1" smtClean="0"/>
              <a:t>EnemyPlaneUp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Group data into classes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e.g. Explosion,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2 major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all gaming components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inheritance – common behavior</a:t>
            </a:r>
          </a:p>
          <a:p>
            <a:pPr marL="0" indent="0">
              <a:buNone/>
            </a:pPr>
            <a:r>
              <a:rPr lang="en-US" dirty="0"/>
              <a:t>    behavior V.S. </a:t>
            </a:r>
            <a:r>
              <a:rPr lang="en-US" dirty="0" smtClean="0"/>
              <a:t>view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separate responsibilities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Managing resources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image, animation and sound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game rules - e.g. enemies, reward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445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551"/>
            <a:ext cx="7086600" cy="6812449"/>
          </a:xfrm>
        </p:spPr>
      </p:pic>
    </p:spTree>
    <p:extLst>
      <p:ext uri="{BB962C8B-B14F-4D97-AF65-F5344CB8AC3E}">
        <p14:creationId xmlns:p14="http://schemas.microsoft.com/office/powerpoint/2010/main" val="2350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74" y="0"/>
            <a:ext cx="9168474" cy="6858000"/>
          </a:xfrm>
        </p:spPr>
      </p:pic>
    </p:spTree>
    <p:extLst>
      <p:ext uri="{BB962C8B-B14F-4D97-AF65-F5344CB8AC3E}">
        <p14:creationId xmlns:p14="http://schemas.microsoft.com/office/powerpoint/2010/main" val="16880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6324600" cy="4804599"/>
          </a:xfrm>
        </p:spPr>
      </p:pic>
    </p:spTree>
    <p:extLst>
      <p:ext uri="{BB962C8B-B14F-4D97-AF65-F5344CB8AC3E}">
        <p14:creationId xmlns:p14="http://schemas.microsoft.com/office/powerpoint/2010/main" val="39664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241247" cy="4801599"/>
          </a:xfrm>
        </p:spPr>
      </p:pic>
    </p:spTree>
    <p:extLst>
      <p:ext uri="{BB962C8B-B14F-4D97-AF65-F5344CB8AC3E}">
        <p14:creationId xmlns:p14="http://schemas.microsoft.com/office/powerpoint/2010/main" val="41534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63065"/>
          </a:xfrm>
        </p:spPr>
      </p:pic>
    </p:spTree>
    <p:extLst>
      <p:ext uri="{BB962C8B-B14F-4D97-AF65-F5344CB8AC3E}">
        <p14:creationId xmlns:p14="http://schemas.microsoft.com/office/powerpoint/2010/main" val="20508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"/>
            <a:ext cx="5662861" cy="5966500"/>
          </a:xfrm>
        </p:spPr>
      </p:pic>
    </p:spTree>
    <p:extLst>
      <p:ext uri="{BB962C8B-B14F-4D97-AF65-F5344CB8AC3E}">
        <p14:creationId xmlns:p14="http://schemas.microsoft.com/office/powerpoint/2010/main" val="2016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102"/>
            <a:ext cx="8763000" cy="5722251"/>
          </a:xfrm>
        </p:spPr>
      </p:pic>
    </p:spTree>
    <p:extLst>
      <p:ext uri="{BB962C8B-B14F-4D97-AF65-F5344CB8AC3E}">
        <p14:creationId xmlns:p14="http://schemas.microsoft.com/office/powerpoint/2010/main" val="13358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109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Jie Dong’s Game Projects</vt:lpstr>
      <vt:lpstr>2 major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</cp:revision>
  <dcterms:created xsi:type="dcterms:W3CDTF">2013-05-14T07:40:38Z</dcterms:created>
  <dcterms:modified xsi:type="dcterms:W3CDTF">2013-05-14T10:25:42Z</dcterms:modified>
</cp:coreProperties>
</file>