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9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6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20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4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612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06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15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51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57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4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16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8384B-C8DD-47EB-80C6-83DED25DAFAF}" type="datetimeFigureOut">
              <a:rPr lang="zh-CN" altLang="en-US" smtClean="0"/>
              <a:t>2015/9/2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F724-9ECF-4BBB-898A-01C4C46088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31043" y="2539999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b="1" dirty="0">
                <a:latin typeface="Calibri" panose="020F0502020204030204" pitchFamily="34" charset="0"/>
                <a:cs typeface="Times New Roman" panose="02020603050405020304" pitchFamily="18" charset="0"/>
              </a:rPr>
              <a:t>供热燃气热源方案比选软件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891481" y="4028302"/>
            <a:ext cx="458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王需 潘天翔 李恒 徐湘 杭天梦 罗优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6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对</a:t>
            </a:r>
            <a:r>
              <a:rPr lang="en-US" altLang="zh-CN" dirty="0" smtClean="0"/>
              <a:t>AutoCAD</a:t>
            </a:r>
            <a:r>
              <a:rPr lang="zh-CN" altLang="en-US" dirty="0" smtClean="0"/>
              <a:t>平台进行二次开发，实现对区域供热能耗及投资的评估。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94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524"/>
            <a:ext cx="913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37"/>
            <a:ext cx="9144001" cy="686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5"/>
            <a:ext cx="9160479" cy="6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2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84" y="1"/>
            <a:ext cx="9167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3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0575" y="819150"/>
            <a:ext cx="5210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任务规划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790574" y="2733675"/>
            <a:ext cx="6772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1 - 2</a:t>
            </a:r>
            <a:r>
              <a:rPr lang="zh-CN" altLang="en-US" dirty="0" smtClean="0"/>
              <a:t>周 配置与调试设备、学习</a:t>
            </a:r>
            <a:r>
              <a:rPr lang="en-US" altLang="zh-CN" dirty="0" err="1" smtClean="0"/>
              <a:t>ObjectARX</a:t>
            </a:r>
            <a:r>
              <a:rPr lang="zh-CN" altLang="en-US" dirty="0" smtClean="0"/>
              <a:t>的框架和使用方法。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en-US" altLang="zh-CN" dirty="0" smtClean="0"/>
              <a:t> - 5</a:t>
            </a:r>
            <a:r>
              <a:rPr lang="zh-CN" altLang="en-US" dirty="0" smtClean="0"/>
              <a:t>周完成程序的主体功能</a:t>
            </a:r>
            <a:endParaRPr lang="en-US" altLang="zh-CN" dirty="0" smtClean="0"/>
          </a:p>
          <a:p>
            <a:r>
              <a:rPr lang="en-US" altLang="zh-CN" dirty="0" smtClean="0"/>
              <a:t>6 - 8</a:t>
            </a:r>
            <a:r>
              <a:rPr lang="zh-CN" altLang="en-US" dirty="0" smtClean="0"/>
              <a:t>调试与交付使用</a:t>
            </a:r>
            <a:r>
              <a:rPr lang="en-US" altLang="zh-CN" dirty="0" smtClean="0"/>
              <a:t>(</a:t>
            </a:r>
            <a:r>
              <a:rPr lang="zh-CN" altLang="en-US" dirty="0" smtClean="0"/>
              <a:t>包括应用程序、使用说明</a:t>
            </a:r>
            <a:r>
              <a:rPr lang="en-US" altLang="zh-CN" dirty="0" smtClean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04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6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5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78</Words>
  <Application>Microsoft Office PowerPoint</Application>
  <PresentationFormat>全屏显示(4:3)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任务需求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王需</dc:creator>
  <cp:lastModifiedBy>王需</cp:lastModifiedBy>
  <cp:revision>7</cp:revision>
  <dcterms:created xsi:type="dcterms:W3CDTF">2015-09-02T11:57:41Z</dcterms:created>
  <dcterms:modified xsi:type="dcterms:W3CDTF">2015-09-02T13:25:40Z</dcterms:modified>
</cp:coreProperties>
</file>