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01" r:id="rId3"/>
    <p:sldId id="258" r:id="rId4"/>
    <p:sldId id="1700" r:id="rId5"/>
    <p:sldId id="1704" r:id="rId6"/>
    <p:sldId id="1703" r:id="rId7"/>
    <p:sldId id="1701" r:id="rId8"/>
    <p:sldId id="1702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1" autoAdjust="0"/>
    <p:restoredTop sz="96182" autoAdjust="0"/>
  </p:normalViewPr>
  <p:slideViewPr>
    <p:cSldViewPr snapToGrid="0">
      <p:cViewPr varScale="1">
        <p:scale>
          <a:sx n="113" d="100"/>
          <a:sy n="113" d="100"/>
        </p:scale>
        <p:origin x="5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1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704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2" name="Rectangle 6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541" name="组合 10540"/>
          <p:cNvGrpSpPr/>
          <p:nvPr userDrawn="1"/>
        </p:nvGrpSpPr>
        <p:grpSpPr>
          <a:xfrm>
            <a:off x="5746751" y="427038"/>
            <a:ext cx="6223000" cy="6224588"/>
            <a:chOff x="5746751" y="427038"/>
            <a:chExt cx="6223000" cy="6224588"/>
          </a:xfrm>
        </p:grpSpPr>
        <p:sp>
          <p:nvSpPr>
            <p:cNvPr id="10343" name="Oval 7"/>
            <p:cNvSpPr>
              <a:spLocks noChangeArrowheads="1"/>
            </p:cNvSpPr>
            <p:nvPr userDrawn="1"/>
          </p:nvSpPr>
          <p:spPr bwMode="auto">
            <a:xfrm>
              <a:off x="5746751" y="427038"/>
              <a:ext cx="6223000" cy="62245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4" name="Freeform 8"/>
            <p:cNvSpPr>
              <a:spLocks/>
            </p:cNvSpPr>
            <p:nvPr userDrawn="1"/>
          </p:nvSpPr>
          <p:spPr bwMode="auto">
            <a:xfrm>
              <a:off x="8842376" y="4376738"/>
              <a:ext cx="2670175" cy="170815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5" name="Freeform 9"/>
            <p:cNvSpPr>
              <a:spLocks/>
            </p:cNvSpPr>
            <p:nvPr userDrawn="1"/>
          </p:nvSpPr>
          <p:spPr bwMode="auto">
            <a:xfrm>
              <a:off x="6203951" y="4376738"/>
              <a:ext cx="2663825" cy="170815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6" name="Freeform 10"/>
            <p:cNvSpPr>
              <a:spLocks/>
            </p:cNvSpPr>
            <p:nvPr userDrawn="1"/>
          </p:nvSpPr>
          <p:spPr bwMode="auto">
            <a:xfrm>
              <a:off x="6203951" y="2838450"/>
              <a:ext cx="5308600" cy="3074988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7" name="Freeform 11"/>
            <p:cNvSpPr>
              <a:spLocks/>
            </p:cNvSpPr>
            <p:nvPr userDrawn="1"/>
          </p:nvSpPr>
          <p:spPr bwMode="auto">
            <a:xfrm>
              <a:off x="6203951" y="2528888"/>
              <a:ext cx="130175" cy="1908175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8" name="Freeform 12"/>
            <p:cNvSpPr>
              <a:spLocks/>
            </p:cNvSpPr>
            <p:nvPr userDrawn="1"/>
          </p:nvSpPr>
          <p:spPr bwMode="auto">
            <a:xfrm>
              <a:off x="6299201" y="1089025"/>
              <a:ext cx="2616200" cy="3348038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9" name="Freeform 13"/>
            <p:cNvSpPr>
              <a:spLocks/>
            </p:cNvSpPr>
            <p:nvPr userDrawn="1"/>
          </p:nvSpPr>
          <p:spPr bwMode="auto">
            <a:xfrm>
              <a:off x="8847139" y="1089025"/>
              <a:ext cx="2617788" cy="3348038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0" name="Freeform 14"/>
            <p:cNvSpPr>
              <a:spLocks/>
            </p:cNvSpPr>
            <p:nvPr userDrawn="1"/>
          </p:nvSpPr>
          <p:spPr bwMode="auto">
            <a:xfrm>
              <a:off x="6210301" y="992188"/>
              <a:ext cx="5302250" cy="1592263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1" name="Freeform 15"/>
            <p:cNvSpPr>
              <a:spLocks/>
            </p:cNvSpPr>
            <p:nvPr userDrawn="1"/>
          </p:nvSpPr>
          <p:spPr bwMode="auto">
            <a:xfrm>
              <a:off x="11410951" y="2528888"/>
              <a:ext cx="101600" cy="1908175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2" name="Freeform 16"/>
            <p:cNvSpPr>
              <a:spLocks/>
            </p:cNvSpPr>
            <p:nvPr userDrawn="1"/>
          </p:nvSpPr>
          <p:spPr bwMode="auto">
            <a:xfrm>
              <a:off x="7569201" y="3895725"/>
              <a:ext cx="73025" cy="119063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3" name="Freeform 17"/>
            <p:cNvSpPr>
              <a:spLocks/>
            </p:cNvSpPr>
            <p:nvPr userDrawn="1"/>
          </p:nvSpPr>
          <p:spPr bwMode="auto">
            <a:xfrm>
              <a:off x="7327901" y="375602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4" name="Freeform 18"/>
            <p:cNvSpPr>
              <a:spLocks/>
            </p:cNvSpPr>
            <p:nvPr userDrawn="1"/>
          </p:nvSpPr>
          <p:spPr bwMode="auto">
            <a:xfrm>
              <a:off x="7327901" y="379888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5" name="Freeform 19"/>
            <p:cNvSpPr>
              <a:spLocks/>
            </p:cNvSpPr>
            <p:nvPr userDrawn="1"/>
          </p:nvSpPr>
          <p:spPr bwMode="auto">
            <a:xfrm>
              <a:off x="7446964" y="3155950"/>
              <a:ext cx="87313" cy="50800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6" name="Freeform 20"/>
            <p:cNvSpPr>
              <a:spLocks/>
            </p:cNvSpPr>
            <p:nvPr userDrawn="1"/>
          </p:nvSpPr>
          <p:spPr bwMode="auto">
            <a:xfrm>
              <a:off x="7478714" y="3181350"/>
              <a:ext cx="57150" cy="696913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7" name="Freeform 21"/>
            <p:cNvSpPr>
              <a:spLocks/>
            </p:cNvSpPr>
            <p:nvPr userDrawn="1"/>
          </p:nvSpPr>
          <p:spPr bwMode="auto">
            <a:xfrm>
              <a:off x="7446964" y="3181350"/>
              <a:ext cx="44450" cy="696913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8" name="Freeform 22"/>
            <p:cNvSpPr>
              <a:spLocks/>
            </p:cNvSpPr>
            <p:nvPr userDrawn="1"/>
          </p:nvSpPr>
          <p:spPr bwMode="auto">
            <a:xfrm>
              <a:off x="6657976" y="4422775"/>
              <a:ext cx="74613" cy="119063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9" name="Freeform 23"/>
            <p:cNvSpPr>
              <a:spLocks/>
            </p:cNvSpPr>
            <p:nvPr userDrawn="1"/>
          </p:nvSpPr>
          <p:spPr bwMode="auto">
            <a:xfrm>
              <a:off x="6418264" y="428307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0" name="Freeform 24"/>
            <p:cNvSpPr>
              <a:spLocks/>
            </p:cNvSpPr>
            <p:nvPr userDrawn="1"/>
          </p:nvSpPr>
          <p:spPr bwMode="auto">
            <a:xfrm>
              <a:off x="6418264" y="432593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1" name="Freeform 25"/>
            <p:cNvSpPr>
              <a:spLocks/>
            </p:cNvSpPr>
            <p:nvPr userDrawn="1"/>
          </p:nvSpPr>
          <p:spPr bwMode="auto">
            <a:xfrm>
              <a:off x="6561139" y="3708400"/>
              <a:ext cx="69850" cy="695325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2" name="Freeform 26"/>
            <p:cNvSpPr>
              <a:spLocks/>
            </p:cNvSpPr>
            <p:nvPr userDrawn="1"/>
          </p:nvSpPr>
          <p:spPr bwMode="auto">
            <a:xfrm>
              <a:off x="6540501" y="3708400"/>
              <a:ext cx="46038" cy="695325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3" name="Freeform 27"/>
            <p:cNvSpPr>
              <a:spLocks/>
            </p:cNvSpPr>
            <p:nvPr userDrawn="1"/>
          </p:nvSpPr>
          <p:spPr bwMode="auto">
            <a:xfrm>
              <a:off x="6540501" y="3683000"/>
              <a:ext cx="88900" cy="50800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4" name="Freeform 28"/>
            <p:cNvSpPr>
              <a:spLocks/>
            </p:cNvSpPr>
            <p:nvPr userDrawn="1"/>
          </p:nvSpPr>
          <p:spPr bwMode="auto">
            <a:xfrm>
              <a:off x="6427789" y="37068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5" name="Freeform 29"/>
            <p:cNvSpPr>
              <a:spLocks/>
            </p:cNvSpPr>
            <p:nvPr userDrawn="1"/>
          </p:nvSpPr>
          <p:spPr bwMode="auto">
            <a:xfrm>
              <a:off x="6427789" y="30702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6" name="Freeform 30"/>
            <p:cNvSpPr>
              <a:spLocks/>
            </p:cNvSpPr>
            <p:nvPr userDrawn="1"/>
          </p:nvSpPr>
          <p:spPr bwMode="auto">
            <a:xfrm>
              <a:off x="6486526" y="31035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7" name="Freeform 31"/>
            <p:cNvSpPr>
              <a:spLocks/>
            </p:cNvSpPr>
            <p:nvPr userDrawn="1"/>
          </p:nvSpPr>
          <p:spPr bwMode="auto">
            <a:xfrm>
              <a:off x="6461126" y="2154238"/>
              <a:ext cx="1100138" cy="638175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8" name="Freeform 32"/>
            <p:cNvSpPr>
              <a:spLocks/>
            </p:cNvSpPr>
            <p:nvPr userDrawn="1"/>
          </p:nvSpPr>
          <p:spPr bwMode="auto">
            <a:xfrm>
              <a:off x="6461126" y="2779713"/>
              <a:ext cx="26988" cy="942975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9" name="Freeform 33"/>
            <p:cNvSpPr>
              <a:spLocks/>
            </p:cNvSpPr>
            <p:nvPr userDrawn="1"/>
          </p:nvSpPr>
          <p:spPr bwMode="auto">
            <a:xfrm>
              <a:off x="6484939" y="2168525"/>
              <a:ext cx="1079500" cy="1554163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0" name="Freeform 34"/>
            <p:cNvSpPr>
              <a:spLocks noEditPoints="1"/>
            </p:cNvSpPr>
            <p:nvPr userDrawn="1"/>
          </p:nvSpPr>
          <p:spPr bwMode="auto">
            <a:xfrm>
              <a:off x="6588126" y="2347913"/>
              <a:ext cx="928688" cy="1158875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1" name="Freeform 35"/>
            <p:cNvSpPr>
              <a:spLocks/>
            </p:cNvSpPr>
            <p:nvPr userDrawn="1"/>
          </p:nvSpPr>
          <p:spPr bwMode="auto">
            <a:xfrm>
              <a:off x="6427789" y="27162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2" name="Freeform 36"/>
            <p:cNvSpPr>
              <a:spLocks/>
            </p:cNvSpPr>
            <p:nvPr userDrawn="1"/>
          </p:nvSpPr>
          <p:spPr bwMode="auto">
            <a:xfrm>
              <a:off x="6427789" y="20796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3" name="Freeform 37"/>
            <p:cNvSpPr>
              <a:spLocks/>
            </p:cNvSpPr>
            <p:nvPr userDrawn="1"/>
          </p:nvSpPr>
          <p:spPr bwMode="auto">
            <a:xfrm>
              <a:off x="6486526" y="21129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4" name="Freeform 38"/>
            <p:cNvSpPr>
              <a:spLocks/>
            </p:cNvSpPr>
            <p:nvPr userDrawn="1"/>
          </p:nvSpPr>
          <p:spPr bwMode="auto">
            <a:xfrm>
              <a:off x="7324726" y="24892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5" name="Freeform 39"/>
            <p:cNvSpPr>
              <a:spLocks/>
            </p:cNvSpPr>
            <p:nvPr userDrawn="1"/>
          </p:nvSpPr>
          <p:spPr bwMode="auto">
            <a:xfrm>
              <a:off x="6702426" y="31115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6" name="Oval 40"/>
            <p:cNvSpPr>
              <a:spLocks noChangeArrowheads="1"/>
            </p:cNvSpPr>
            <p:nvPr userDrawn="1"/>
          </p:nvSpPr>
          <p:spPr bwMode="auto">
            <a:xfrm>
              <a:off x="6784976" y="3179763"/>
              <a:ext cx="30163" cy="49213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7" name="Freeform 41"/>
            <p:cNvSpPr>
              <a:spLocks/>
            </p:cNvSpPr>
            <p:nvPr userDrawn="1"/>
          </p:nvSpPr>
          <p:spPr bwMode="auto">
            <a:xfrm>
              <a:off x="7185026" y="2401888"/>
              <a:ext cx="241300" cy="241300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8" name="Freeform 42"/>
            <p:cNvSpPr>
              <a:spLocks/>
            </p:cNvSpPr>
            <p:nvPr userDrawn="1"/>
          </p:nvSpPr>
          <p:spPr bwMode="auto">
            <a:xfrm>
              <a:off x="6789739" y="29130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9" name="Freeform 43"/>
            <p:cNvSpPr>
              <a:spLocks/>
            </p:cNvSpPr>
            <p:nvPr userDrawn="1"/>
          </p:nvSpPr>
          <p:spPr bwMode="auto">
            <a:xfrm>
              <a:off x="6888164" y="309721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0" name="Freeform 44"/>
            <p:cNvSpPr>
              <a:spLocks/>
            </p:cNvSpPr>
            <p:nvPr userDrawn="1"/>
          </p:nvSpPr>
          <p:spPr bwMode="auto">
            <a:xfrm>
              <a:off x="7140576" y="26336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1" name="Freeform 45"/>
            <p:cNvSpPr>
              <a:spLocks/>
            </p:cNvSpPr>
            <p:nvPr userDrawn="1"/>
          </p:nvSpPr>
          <p:spPr bwMode="auto">
            <a:xfrm>
              <a:off x="7334251" y="2711450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2" name="Freeform 46"/>
            <p:cNvSpPr>
              <a:spLocks/>
            </p:cNvSpPr>
            <p:nvPr userDrawn="1"/>
          </p:nvSpPr>
          <p:spPr bwMode="auto">
            <a:xfrm>
              <a:off x="8321676" y="2070100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3" name="Freeform 47"/>
            <p:cNvSpPr>
              <a:spLocks/>
            </p:cNvSpPr>
            <p:nvPr userDrawn="1"/>
          </p:nvSpPr>
          <p:spPr bwMode="auto">
            <a:xfrm>
              <a:off x="8578851" y="2032000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4" name="Freeform 48"/>
            <p:cNvSpPr>
              <a:spLocks/>
            </p:cNvSpPr>
            <p:nvPr userDrawn="1"/>
          </p:nvSpPr>
          <p:spPr bwMode="auto">
            <a:xfrm>
              <a:off x="8578851" y="20034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5" name="Freeform 49"/>
            <p:cNvSpPr>
              <a:spLocks/>
            </p:cNvSpPr>
            <p:nvPr userDrawn="1"/>
          </p:nvSpPr>
          <p:spPr bwMode="auto">
            <a:xfrm>
              <a:off x="8731251" y="2092325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6" name="Freeform 50"/>
            <p:cNvSpPr>
              <a:spLocks/>
            </p:cNvSpPr>
            <p:nvPr userDrawn="1"/>
          </p:nvSpPr>
          <p:spPr bwMode="auto">
            <a:xfrm>
              <a:off x="8512176" y="206851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7" name="Freeform 51"/>
            <p:cNvSpPr>
              <a:spLocks/>
            </p:cNvSpPr>
            <p:nvPr userDrawn="1"/>
          </p:nvSpPr>
          <p:spPr bwMode="auto">
            <a:xfrm>
              <a:off x="8512176" y="20415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8" name="Freeform 52"/>
            <p:cNvSpPr>
              <a:spLocks/>
            </p:cNvSpPr>
            <p:nvPr userDrawn="1"/>
          </p:nvSpPr>
          <p:spPr bwMode="auto">
            <a:xfrm>
              <a:off x="8664576" y="21304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9" name="Freeform 53"/>
            <p:cNvSpPr>
              <a:spLocks/>
            </p:cNvSpPr>
            <p:nvPr userDrawn="1"/>
          </p:nvSpPr>
          <p:spPr bwMode="auto">
            <a:xfrm>
              <a:off x="8320089" y="1739900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0" name="Freeform 54"/>
            <p:cNvSpPr>
              <a:spLocks/>
            </p:cNvSpPr>
            <p:nvPr userDrawn="1"/>
          </p:nvSpPr>
          <p:spPr bwMode="auto">
            <a:xfrm>
              <a:off x="8577264" y="1684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1" name="Freeform 55"/>
            <p:cNvSpPr>
              <a:spLocks/>
            </p:cNvSpPr>
            <p:nvPr userDrawn="1"/>
          </p:nvSpPr>
          <p:spPr bwMode="auto">
            <a:xfrm>
              <a:off x="8577264" y="16573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2" name="Freeform 56"/>
            <p:cNvSpPr>
              <a:spLocks/>
            </p:cNvSpPr>
            <p:nvPr userDrawn="1"/>
          </p:nvSpPr>
          <p:spPr bwMode="auto">
            <a:xfrm>
              <a:off x="8729664" y="1746250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3" name="Freeform 57"/>
            <p:cNvSpPr>
              <a:spLocks/>
            </p:cNvSpPr>
            <p:nvPr userDrawn="1"/>
          </p:nvSpPr>
          <p:spPr bwMode="auto">
            <a:xfrm>
              <a:off x="8510589" y="1720850"/>
              <a:ext cx="152400" cy="304800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4" name="Freeform 58"/>
            <p:cNvSpPr>
              <a:spLocks/>
            </p:cNvSpPr>
            <p:nvPr userDrawn="1"/>
          </p:nvSpPr>
          <p:spPr bwMode="auto">
            <a:xfrm>
              <a:off x="8510589" y="1693863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5" name="Freeform 59"/>
            <p:cNvSpPr>
              <a:spLocks/>
            </p:cNvSpPr>
            <p:nvPr userDrawn="1"/>
          </p:nvSpPr>
          <p:spPr bwMode="auto">
            <a:xfrm>
              <a:off x="8662989" y="1782763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6" name="Freeform 60"/>
            <p:cNvSpPr>
              <a:spLocks/>
            </p:cNvSpPr>
            <p:nvPr userDrawn="1"/>
          </p:nvSpPr>
          <p:spPr bwMode="auto">
            <a:xfrm>
              <a:off x="8262939" y="2303463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7" name="Freeform 61"/>
            <p:cNvSpPr>
              <a:spLocks/>
            </p:cNvSpPr>
            <p:nvPr userDrawn="1"/>
          </p:nvSpPr>
          <p:spPr bwMode="auto">
            <a:xfrm>
              <a:off x="7974014" y="2470150"/>
              <a:ext cx="323850" cy="452438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8" name="Freeform 62"/>
            <p:cNvSpPr>
              <a:spLocks/>
            </p:cNvSpPr>
            <p:nvPr userDrawn="1"/>
          </p:nvSpPr>
          <p:spPr bwMode="auto">
            <a:xfrm>
              <a:off x="8031164" y="210502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9" name="Freeform 63"/>
            <p:cNvSpPr>
              <a:spLocks/>
            </p:cNvSpPr>
            <p:nvPr userDrawn="1"/>
          </p:nvSpPr>
          <p:spPr bwMode="auto">
            <a:xfrm>
              <a:off x="8031164" y="19716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0" name="Freeform 64"/>
            <p:cNvSpPr>
              <a:spLocks/>
            </p:cNvSpPr>
            <p:nvPr userDrawn="1"/>
          </p:nvSpPr>
          <p:spPr bwMode="auto">
            <a:xfrm>
              <a:off x="7743826" y="24034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1" name="Freeform 65"/>
            <p:cNvSpPr>
              <a:spLocks/>
            </p:cNvSpPr>
            <p:nvPr userDrawn="1"/>
          </p:nvSpPr>
          <p:spPr bwMode="auto">
            <a:xfrm>
              <a:off x="8032751" y="2236788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2" name="Freeform 66"/>
            <p:cNvSpPr>
              <a:spLocks/>
            </p:cNvSpPr>
            <p:nvPr userDrawn="1"/>
          </p:nvSpPr>
          <p:spPr bwMode="auto">
            <a:xfrm>
              <a:off x="8262939" y="19716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3" name="Freeform 67"/>
            <p:cNvSpPr>
              <a:spLocks/>
            </p:cNvSpPr>
            <p:nvPr userDrawn="1"/>
          </p:nvSpPr>
          <p:spPr bwMode="auto">
            <a:xfrm>
              <a:off x="8372476" y="213836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4" name="Freeform 68"/>
            <p:cNvSpPr>
              <a:spLocks/>
            </p:cNvSpPr>
            <p:nvPr userDrawn="1"/>
          </p:nvSpPr>
          <p:spPr bwMode="auto">
            <a:xfrm>
              <a:off x="8372476" y="2111375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5" name="Freeform 69"/>
            <p:cNvSpPr>
              <a:spLocks/>
            </p:cNvSpPr>
            <p:nvPr userDrawn="1"/>
          </p:nvSpPr>
          <p:spPr bwMode="auto">
            <a:xfrm>
              <a:off x="8524876" y="220027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6" name="Freeform 70"/>
            <p:cNvSpPr>
              <a:spLocks/>
            </p:cNvSpPr>
            <p:nvPr userDrawn="1"/>
          </p:nvSpPr>
          <p:spPr bwMode="auto">
            <a:xfrm>
              <a:off x="8297864" y="2181225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7" name="Freeform 71"/>
            <p:cNvSpPr>
              <a:spLocks/>
            </p:cNvSpPr>
            <p:nvPr userDrawn="1"/>
          </p:nvSpPr>
          <p:spPr bwMode="auto">
            <a:xfrm>
              <a:off x="8297864" y="21526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8" name="Freeform 72"/>
            <p:cNvSpPr>
              <a:spLocks/>
            </p:cNvSpPr>
            <p:nvPr userDrawn="1"/>
          </p:nvSpPr>
          <p:spPr bwMode="auto">
            <a:xfrm>
              <a:off x="8450264" y="2241550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9" name="Freeform 73"/>
            <p:cNvSpPr>
              <a:spLocks/>
            </p:cNvSpPr>
            <p:nvPr userDrawn="1"/>
          </p:nvSpPr>
          <p:spPr bwMode="auto">
            <a:xfrm>
              <a:off x="8210551" y="2185988"/>
              <a:ext cx="180975" cy="333375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0" name="Freeform 74"/>
            <p:cNvSpPr>
              <a:spLocks/>
            </p:cNvSpPr>
            <p:nvPr userDrawn="1"/>
          </p:nvSpPr>
          <p:spPr bwMode="auto">
            <a:xfrm>
              <a:off x="8270876" y="2173288"/>
              <a:ext cx="173038" cy="139700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1" name="Freeform 75"/>
            <p:cNvSpPr>
              <a:spLocks/>
            </p:cNvSpPr>
            <p:nvPr userDrawn="1"/>
          </p:nvSpPr>
          <p:spPr bwMode="auto">
            <a:xfrm>
              <a:off x="8331201" y="2300288"/>
              <a:ext cx="112713" cy="219075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2" name="Freeform 76"/>
            <p:cNvSpPr>
              <a:spLocks/>
            </p:cNvSpPr>
            <p:nvPr userDrawn="1"/>
          </p:nvSpPr>
          <p:spPr bwMode="auto">
            <a:xfrm>
              <a:off x="7974014" y="2138363"/>
              <a:ext cx="322263" cy="452438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3" name="Freeform 77"/>
            <p:cNvSpPr>
              <a:spLocks/>
            </p:cNvSpPr>
            <p:nvPr userDrawn="1"/>
          </p:nvSpPr>
          <p:spPr bwMode="auto">
            <a:xfrm>
              <a:off x="8031164" y="1906588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4" name="Freeform 78"/>
            <p:cNvSpPr>
              <a:spLocks noEditPoints="1"/>
            </p:cNvSpPr>
            <p:nvPr userDrawn="1"/>
          </p:nvSpPr>
          <p:spPr bwMode="auto">
            <a:xfrm>
              <a:off x="8064501" y="1793875"/>
              <a:ext cx="809625" cy="1128713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5" name="Freeform 79"/>
            <p:cNvSpPr>
              <a:spLocks/>
            </p:cNvSpPr>
            <p:nvPr userDrawn="1"/>
          </p:nvSpPr>
          <p:spPr bwMode="auto">
            <a:xfrm>
              <a:off x="7743826" y="2536825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6" name="Freeform 80"/>
            <p:cNvSpPr>
              <a:spLocks/>
            </p:cNvSpPr>
            <p:nvPr userDrawn="1"/>
          </p:nvSpPr>
          <p:spPr bwMode="auto">
            <a:xfrm>
              <a:off x="8261351" y="1639888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7" name="Freeform 81"/>
            <p:cNvSpPr>
              <a:spLocks/>
            </p:cNvSpPr>
            <p:nvPr userDrawn="1"/>
          </p:nvSpPr>
          <p:spPr bwMode="auto">
            <a:xfrm>
              <a:off x="8059739" y="2319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8" name="Freeform 82"/>
            <p:cNvSpPr>
              <a:spLocks/>
            </p:cNvSpPr>
            <p:nvPr userDrawn="1"/>
          </p:nvSpPr>
          <p:spPr bwMode="auto">
            <a:xfrm>
              <a:off x="8059739" y="2292350"/>
              <a:ext cx="198438" cy="115888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9" name="Freeform 83"/>
            <p:cNvSpPr>
              <a:spLocks/>
            </p:cNvSpPr>
            <p:nvPr userDrawn="1"/>
          </p:nvSpPr>
          <p:spPr bwMode="auto">
            <a:xfrm>
              <a:off x="8212139" y="2379663"/>
              <a:ext cx="47625" cy="242888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0" name="Freeform 84"/>
            <p:cNvSpPr>
              <a:spLocks/>
            </p:cNvSpPr>
            <p:nvPr userDrawn="1"/>
          </p:nvSpPr>
          <p:spPr bwMode="auto">
            <a:xfrm>
              <a:off x="7993064" y="235585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1" name="Freeform 85"/>
            <p:cNvSpPr>
              <a:spLocks/>
            </p:cNvSpPr>
            <p:nvPr userDrawn="1"/>
          </p:nvSpPr>
          <p:spPr bwMode="auto">
            <a:xfrm>
              <a:off x="7993064" y="232886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2" name="Freeform 86"/>
            <p:cNvSpPr>
              <a:spLocks/>
            </p:cNvSpPr>
            <p:nvPr userDrawn="1"/>
          </p:nvSpPr>
          <p:spPr bwMode="auto">
            <a:xfrm>
              <a:off x="8145464" y="241776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3" name="Freeform 87"/>
            <p:cNvSpPr>
              <a:spLocks/>
            </p:cNvSpPr>
            <p:nvPr userDrawn="1"/>
          </p:nvSpPr>
          <p:spPr bwMode="auto">
            <a:xfrm>
              <a:off x="7918451" y="2398713"/>
              <a:ext cx="153988" cy="303213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4" name="Freeform 88"/>
            <p:cNvSpPr>
              <a:spLocks/>
            </p:cNvSpPr>
            <p:nvPr userDrawn="1"/>
          </p:nvSpPr>
          <p:spPr bwMode="auto">
            <a:xfrm>
              <a:off x="7918451" y="23717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5" name="Freeform 89"/>
            <p:cNvSpPr>
              <a:spLocks/>
            </p:cNvSpPr>
            <p:nvPr userDrawn="1"/>
          </p:nvSpPr>
          <p:spPr bwMode="auto">
            <a:xfrm>
              <a:off x="8070851" y="24606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6" name="Freeform 90"/>
            <p:cNvSpPr>
              <a:spLocks/>
            </p:cNvSpPr>
            <p:nvPr userDrawn="1"/>
          </p:nvSpPr>
          <p:spPr bwMode="auto">
            <a:xfrm>
              <a:off x="8261351" y="1606550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7" name="Freeform 91"/>
            <p:cNvSpPr>
              <a:spLocks/>
            </p:cNvSpPr>
            <p:nvPr userDrawn="1"/>
          </p:nvSpPr>
          <p:spPr bwMode="auto">
            <a:xfrm>
              <a:off x="7742239" y="2205038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8" name="Freeform 92"/>
            <p:cNvSpPr>
              <a:spLocks/>
            </p:cNvSpPr>
            <p:nvPr userDrawn="1"/>
          </p:nvSpPr>
          <p:spPr bwMode="auto">
            <a:xfrm>
              <a:off x="7742239" y="2073275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9" name="Freeform 93"/>
            <p:cNvSpPr>
              <a:spLocks/>
            </p:cNvSpPr>
            <p:nvPr userDrawn="1"/>
          </p:nvSpPr>
          <p:spPr bwMode="auto">
            <a:xfrm>
              <a:off x="8364539" y="180340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0" name="Freeform 94"/>
            <p:cNvSpPr>
              <a:spLocks/>
            </p:cNvSpPr>
            <p:nvPr userDrawn="1"/>
          </p:nvSpPr>
          <p:spPr bwMode="auto">
            <a:xfrm>
              <a:off x="8364539" y="177641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1" name="Freeform 95"/>
            <p:cNvSpPr>
              <a:spLocks/>
            </p:cNvSpPr>
            <p:nvPr userDrawn="1"/>
          </p:nvSpPr>
          <p:spPr bwMode="auto">
            <a:xfrm>
              <a:off x="8516939" y="186531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2" name="Freeform 96"/>
            <p:cNvSpPr>
              <a:spLocks/>
            </p:cNvSpPr>
            <p:nvPr userDrawn="1"/>
          </p:nvSpPr>
          <p:spPr bwMode="auto">
            <a:xfrm>
              <a:off x="8289926" y="1846263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3" name="Freeform 97"/>
            <p:cNvSpPr>
              <a:spLocks/>
            </p:cNvSpPr>
            <p:nvPr userDrawn="1"/>
          </p:nvSpPr>
          <p:spPr bwMode="auto">
            <a:xfrm>
              <a:off x="8289926" y="1817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4" name="Freeform 98"/>
            <p:cNvSpPr>
              <a:spLocks/>
            </p:cNvSpPr>
            <p:nvPr userDrawn="1"/>
          </p:nvSpPr>
          <p:spPr bwMode="auto">
            <a:xfrm>
              <a:off x="8442326" y="1906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5" name="Freeform 99"/>
            <p:cNvSpPr>
              <a:spLocks/>
            </p:cNvSpPr>
            <p:nvPr userDrawn="1"/>
          </p:nvSpPr>
          <p:spPr bwMode="auto">
            <a:xfrm>
              <a:off x="8223251" y="1882775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6" name="Freeform 100"/>
            <p:cNvSpPr>
              <a:spLocks/>
            </p:cNvSpPr>
            <p:nvPr userDrawn="1"/>
          </p:nvSpPr>
          <p:spPr bwMode="auto">
            <a:xfrm>
              <a:off x="8223251" y="18557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7" name="Freeform 101"/>
            <p:cNvSpPr>
              <a:spLocks/>
            </p:cNvSpPr>
            <p:nvPr userDrawn="1"/>
          </p:nvSpPr>
          <p:spPr bwMode="auto">
            <a:xfrm>
              <a:off x="8375651" y="1944688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8" name="Freeform 102"/>
            <p:cNvSpPr>
              <a:spLocks/>
            </p:cNvSpPr>
            <p:nvPr userDrawn="1"/>
          </p:nvSpPr>
          <p:spPr bwMode="auto">
            <a:xfrm>
              <a:off x="8064501" y="1960563"/>
              <a:ext cx="290513" cy="962025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9" name="Freeform 103"/>
            <p:cNvSpPr>
              <a:spLocks/>
            </p:cNvSpPr>
            <p:nvPr userDrawn="1"/>
          </p:nvSpPr>
          <p:spPr bwMode="auto">
            <a:xfrm>
              <a:off x="7972426" y="1773238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0" name="Freeform 104"/>
            <p:cNvSpPr>
              <a:spLocks/>
            </p:cNvSpPr>
            <p:nvPr userDrawn="1"/>
          </p:nvSpPr>
          <p:spPr bwMode="auto">
            <a:xfrm>
              <a:off x="7972426" y="18065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1" name="Freeform 105"/>
            <p:cNvSpPr>
              <a:spLocks/>
            </p:cNvSpPr>
            <p:nvPr userDrawn="1"/>
          </p:nvSpPr>
          <p:spPr bwMode="auto">
            <a:xfrm>
              <a:off x="8042276" y="1971675"/>
              <a:ext cx="153988" cy="304800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2" name="Freeform 106"/>
            <p:cNvSpPr>
              <a:spLocks/>
            </p:cNvSpPr>
            <p:nvPr userDrawn="1"/>
          </p:nvSpPr>
          <p:spPr bwMode="auto">
            <a:xfrm>
              <a:off x="8042276" y="1944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3" name="Freeform 107"/>
            <p:cNvSpPr>
              <a:spLocks/>
            </p:cNvSpPr>
            <p:nvPr userDrawn="1"/>
          </p:nvSpPr>
          <p:spPr bwMode="auto">
            <a:xfrm>
              <a:off x="8194676" y="2033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4" name="Freeform 108"/>
            <p:cNvSpPr>
              <a:spLocks/>
            </p:cNvSpPr>
            <p:nvPr userDrawn="1"/>
          </p:nvSpPr>
          <p:spPr bwMode="auto">
            <a:xfrm>
              <a:off x="7913689" y="2019300"/>
              <a:ext cx="180975" cy="333375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5" name="Freeform 109"/>
            <p:cNvSpPr>
              <a:spLocks/>
            </p:cNvSpPr>
            <p:nvPr userDrawn="1"/>
          </p:nvSpPr>
          <p:spPr bwMode="auto">
            <a:xfrm>
              <a:off x="7974014" y="2006600"/>
              <a:ext cx="173038" cy="141288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6" name="Freeform 110"/>
            <p:cNvSpPr>
              <a:spLocks/>
            </p:cNvSpPr>
            <p:nvPr userDrawn="1"/>
          </p:nvSpPr>
          <p:spPr bwMode="auto">
            <a:xfrm>
              <a:off x="8034339" y="2135188"/>
              <a:ext cx="112713" cy="217488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7" name="Freeform 111"/>
            <p:cNvSpPr>
              <a:spLocks/>
            </p:cNvSpPr>
            <p:nvPr userDrawn="1"/>
          </p:nvSpPr>
          <p:spPr bwMode="auto">
            <a:xfrm>
              <a:off x="8783639" y="42084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8" name="Freeform 112"/>
            <p:cNvSpPr>
              <a:spLocks/>
            </p:cNvSpPr>
            <p:nvPr userDrawn="1"/>
          </p:nvSpPr>
          <p:spPr bwMode="auto">
            <a:xfrm>
              <a:off x="8407401" y="4179888"/>
              <a:ext cx="169863" cy="130175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9" name="Freeform 113"/>
            <p:cNvSpPr>
              <a:spLocks/>
            </p:cNvSpPr>
            <p:nvPr userDrawn="1"/>
          </p:nvSpPr>
          <p:spPr bwMode="auto">
            <a:xfrm>
              <a:off x="8577264" y="4164013"/>
              <a:ext cx="227013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0" name="Freeform 114"/>
            <p:cNvSpPr>
              <a:spLocks/>
            </p:cNvSpPr>
            <p:nvPr userDrawn="1"/>
          </p:nvSpPr>
          <p:spPr bwMode="auto">
            <a:xfrm>
              <a:off x="8404226" y="4056063"/>
              <a:ext cx="403225" cy="231775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1" name="Freeform 115"/>
            <p:cNvSpPr>
              <a:spLocks/>
            </p:cNvSpPr>
            <p:nvPr userDrawn="1"/>
          </p:nvSpPr>
          <p:spPr bwMode="auto">
            <a:xfrm>
              <a:off x="8599489" y="3706813"/>
              <a:ext cx="39688" cy="492125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2" name="Freeform 116"/>
            <p:cNvSpPr>
              <a:spLocks/>
            </p:cNvSpPr>
            <p:nvPr userDrawn="1"/>
          </p:nvSpPr>
          <p:spPr bwMode="auto">
            <a:xfrm>
              <a:off x="8572501" y="3706813"/>
              <a:ext cx="33338" cy="492125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3" name="Freeform 117"/>
            <p:cNvSpPr>
              <a:spLocks/>
            </p:cNvSpPr>
            <p:nvPr userDrawn="1"/>
          </p:nvSpPr>
          <p:spPr bwMode="auto">
            <a:xfrm>
              <a:off x="8745539" y="3846513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4" name="Freeform 118"/>
            <p:cNvSpPr>
              <a:spLocks/>
            </p:cNvSpPr>
            <p:nvPr userDrawn="1"/>
          </p:nvSpPr>
          <p:spPr bwMode="auto">
            <a:xfrm>
              <a:off x="8434389" y="3608388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5" name="Freeform 119"/>
            <p:cNvSpPr>
              <a:spLocks/>
            </p:cNvSpPr>
            <p:nvPr userDrawn="1"/>
          </p:nvSpPr>
          <p:spPr bwMode="auto">
            <a:xfrm>
              <a:off x="8434389" y="3325813"/>
              <a:ext cx="26988" cy="298450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6" name="Freeform 120"/>
            <p:cNvSpPr>
              <a:spLocks/>
            </p:cNvSpPr>
            <p:nvPr userDrawn="1"/>
          </p:nvSpPr>
          <p:spPr bwMode="auto">
            <a:xfrm>
              <a:off x="8416926" y="3316288"/>
              <a:ext cx="44450" cy="25400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7" name="Freeform 121"/>
            <p:cNvSpPr>
              <a:spLocks/>
            </p:cNvSpPr>
            <p:nvPr userDrawn="1"/>
          </p:nvSpPr>
          <p:spPr bwMode="auto">
            <a:xfrm>
              <a:off x="8483601" y="3695700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8" name="Freeform 122"/>
            <p:cNvSpPr>
              <a:spLocks/>
            </p:cNvSpPr>
            <p:nvPr userDrawn="1"/>
          </p:nvSpPr>
          <p:spPr bwMode="auto">
            <a:xfrm>
              <a:off x="8415339" y="3330575"/>
              <a:ext cx="330200" cy="552450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9" name="Freeform 123"/>
            <p:cNvSpPr>
              <a:spLocks/>
            </p:cNvSpPr>
            <p:nvPr userDrawn="1"/>
          </p:nvSpPr>
          <p:spPr bwMode="auto">
            <a:xfrm>
              <a:off x="8321676" y="3748088"/>
              <a:ext cx="263525" cy="20161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0" name="Freeform 124"/>
            <p:cNvSpPr>
              <a:spLocks/>
            </p:cNvSpPr>
            <p:nvPr userDrawn="1"/>
          </p:nvSpPr>
          <p:spPr bwMode="auto">
            <a:xfrm>
              <a:off x="8585201" y="3725863"/>
              <a:ext cx="349250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1" name="Freeform 125"/>
            <p:cNvSpPr>
              <a:spLocks/>
            </p:cNvSpPr>
            <p:nvPr userDrawn="1"/>
          </p:nvSpPr>
          <p:spPr bwMode="auto">
            <a:xfrm>
              <a:off x="8318501" y="355758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2" name="Freeform 126"/>
            <p:cNvSpPr>
              <a:spLocks/>
            </p:cNvSpPr>
            <p:nvPr userDrawn="1"/>
          </p:nvSpPr>
          <p:spPr bwMode="auto">
            <a:xfrm>
              <a:off x="8234364" y="3384550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3" name="Freeform 127"/>
            <p:cNvSpPr>
              <a:spLocks/>
            </p:cNvSpPr>
            <p:nvPr userDrawn="1"/>
          </p:nvSpPr>
          <p:spPr bwMode="auto">
            <a:xfrm>
              <a:off x="8234364" y="3171825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4" name="Freeform 128"/>
            <p:cNvSpPr>
              <a:spLocks/>
            </p:cNvSpPr>
            <p:nvPr userDrawn="1"/>
          </p:nvSpPr>
          <p:spPr bwMode="auto">
            <a:xfrm>
              <a:off x="8269289" y="3187700"/>
              <a:ext cx="341313" cy="442913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5" name="Freeform 129"/>
            <p:cNvSpPr>
              <a:spLocks/>
            </p:cNvSpPr>
            <p:nvPr userDrawn="1"/>
          </p:nvSpPr>
          <p:spPr bwMode="auto">
            <a:xfrm>
              <a:off x="8766176" y="3619500"/>
              <a:ext cx="163513" cy="684213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6" name="Freeform 130"/>
            <p:cNvSpPr>
              <a:spLocks/>
            </p:cNvSpPr>
            <p:nvPr userDrawn="1"/>
          </p:nvSpPr>
          <p:spPr bwMode="auto">
            <a:xfrm>
              <a:off x="8550276" y="3540125"/>
              <a:ext cx="388938" cy="285750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7" name="Freeform 131"/>
            <p:cNvSpPr>
              <a:spLocks/>
            </p:cNvSpPr>
            <p:nvPr userDrawn="1"/>
          </p:nvSpPr>
          <p:spPr bwMode="auto">
            <a:xfrm>
              <a:off x="8334376" y="3565525"/>
              <a:ext cx="503238" cy="371475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8" name="Freeform 132"/>
            <p:cNvSpPr>
              <a:spLocks/>
            </p:cNvSpPr>
            <p:nvPr userDrawn="1"/>
          </p:nvSpPr>
          <p:spPr bwMode="auto">
            <a:xfrm>
              <a:off x="8669339" y="42846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9" name="Freeform 133"/>
            <p:cNvSpPr>
              <a:spLocks/>
            </p:cNvSpPr>
            <p:nvPr userDrawn="1"/>
          </p:nvSpPr>
          <p:spPr bwMode="auto">
            <a:xfrm>
              <a:off x="8661401" y="3692525"/>
              <a:ext cx="165100" cy="67310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0" name="Freeform 134"/>
            <p:cNvSpPr>
              <a:spLocks/>
            </p:cNvSpPr>
            <p:nvPr userDrawn="1"/>
          </p:nvSpPr>
          <p:spPr bwMode="auto">
            <a:xfrm>
              <a:off x="9088439" y="3394075"/>
              <a:ext cx="65088" cy="622300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1" name="Freeform 135"/>
            <p:cNvSpPr>
              <a:spLocks/>
            </p:cNvSpPr>
            <p:nvPr userDrawn="1"/>
          </p:nvSpPr>
          <p:spPr bwMode="auto">
            <a:xfrm>
              <a:off x="9151939" y="3394075"/>
              <a:ext cx="63500" cy="622300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2" name="Freeform 136"/>
            <p:cNvSpPr>
              <a:spLocks/>
            </p:cNvSpPr>
            <p:nvPr userDrawn="1"/>
          </p:nvSpPr>
          <p:spPr bwMode="auto">
            <a:xfrm>
              <a:off x="9894889" y="3951288"/>
              <a:ext cx="65088" cy="544513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3" name="Freeform 137"/>
            <p:cNvSpPr>
              <a:spLocks/>
            </p:cNvSpPr>
            <p:nvPr userDrawn="1"/>
          </p:nvSpPr>
          <p:spPr bwMode="auto">
            <a:xfrm>
              <a:off x="9958389" y="3951288"/>
              <a:ext cx="63500" cy="544513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4" name="Freeform 138"/>
            <p:cNvSpPr>
              <a:spLocks/>
            </p:cNvSpPr>
            <p:nvPr userDrawn="1"/>
          </p:nvSpPr>
          <p:spPr bwMode="auto">
            <a:xfrm>
              <a:off x="9669464" y="4267200"/>
              <a:ext cx="163513" cy="544513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5" name="Freeform 139"/>
            <p:cNvSpPr>
              <a:spLocks/>
            </p:cNvSpPr>
            <p:nvPr userDrawn="1"/>
          </p:nvSpPr>
          <p:spPr bwMode="auto">
            <a:xfrm>
              <a:off x="9658351" y="4637088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6" name="Freeform 140"/>
            <p:cNvSpPr>
              <a:spLocks/>
            </p:cNvSpPr>
            <p:nvPr userDrawn="1"/>
          </p:nvSpPr>
          <p:spPr bwMode="auto">
            <a:xfrm>
              <a:off x="9561514" y="4318000"/>
              <a:ext cx="163513" cy="554038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7" name="Freeform 141"/>
            <p:cNvSpPr>
              <a:spLocks/>
            </p:cNvSpPr>
            <p:nvPr userDrawn="1"/>
          </p:nvSpPr>
          <p:spPr bwMode="auto">
            <a:xfrm>
              <a:off x="9550401" y="4697413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8" name="Freeform 142"/>
            <p:cNvSpPr>
              <a:spLocks/>
            </p:cNvSpPr>
            <p:nvPr userDrawn="1"/>
          </p:nvSpPr>
          <p:spPr bwMode="auto">
            <a:xfrm>
              <a:off x="9782176" y="49371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9" name="Freeform 143"/>
            <p:cNvSpPr>
              <a:spLocks/>
            </p:cNvSpPr>
            <p:nvPr userDrawn="1"/>
          </p:nvSpPr>
          <p:spPr bwMode="auto">
            <a:xfrm>
              <a:off x="9953626" y="49228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0" name="Freeform 144"/>
            <p:cNvSpPr>
              <a:spLocks/>
            </p:cNvSpPr>
            <p:nvPr userDrawn="1"/>
          </p:nvSpPr>
          <p:spPr bwMode="auto">
            <a:xfrm>
              <a:off x="9780589" y="4813300"/>
              <a:ext cx="401638" cy="233363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1" name="Freeform 145"/>
            <p:cNvSpPr>
              <a:spLocks/>
            </p:cNvSpPr>
            <p:nvPr userDrawn="1"/>
          </p:nvSpPr>
          <p:spPr bwMode="auto">
            <a:xfrm>
              <a:off x="9974264" y="4464050"/>
              <a:ext cx="41275" cy="492125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2" name="Freeform 146"/>
            <p:cNvSpPr>
              <a:spLocks/>
            </p:cNvSpPr>
            <p:nvPr userDrawn="1"/>
          </p:nvSpPr>
          <p:spPr bwMode="auto">
            <a:xfrm>
              <a:off x="9947276" y="4464050"/>
              <a:ext cx="33338" cy="492125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3" name="Freeform 147"/>
            <p:cNvSpPr>
              <a:spLocks/>
            </p:cNvSpPr>
            <p:nvPr userDrawn="1"/>
          </p:nvSpPr>
          <p:spPr bwMode="auto">
            <a:xfrm>
              <a:off x="9796464" y="4462463"/>
              <a:ext cx="347663" cy="185738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4" name="Freeform 148"/>
            <p:cNvSpPr>
              <a:spLocks/>
            </p:cNvSpPr>
            <p:nvPr userDrawn="1"/>
          </p:nvSpPr>
          <p:spPr bwMode="auto">
            <a:xfrm>
              <a:off x="9796464" y="4308475"/>
              <a:ext cx="355600" cy="377825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5" name="Freeform 149"/>
            <p:cNvSpPr>
              <a:spLocks/>
            </p:cNvSpPr>
            <p:nvPr userDrawn="1"/>
          </p:nvSpPr>
          <p:spPr bwMode="auto">
            <a:xfrm>
              <a:off x="9675814" y="4491038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6" name="Freeform 150"/>
            <p:cNvSpPr>
              <a:spLocks/>
            </p:cNvSpPr>
            <p:nvPr userDrawn="1"/>
          </p:nvSpPr>
          <p:spPr bwMode="auto">
            <a:xfrm>
              <a:off x="9937751" y="4468813"/>
              <a:ext cx="349250" cy="22860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7" name="Freeform 151"/>
            <p:cNvSpPr>
              <a:spLocks/>
            </p:cNvSpPr>
            <p:nvPr userDrawn="1"/>
          </p:nvSpPr>
          <p:spPr bwMode="auto">
            <a:xfrm>
              <a:off x="9672639" y="430053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8" name="Freeform 152"/>
            <p:cNvSpPr>
              <a:spLocks/>
            </p:cNvSpPr>
            <p:nvPr userDrawn="1"/>
          </p:nvSpPr>
          <p:spPr bwMode="auto">
            <a:xfrm>
              <a:off x="9605964" y="4208463"/>
              <a:ext cx="600075" cy="369888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9" name="Freeform 153"/>
            <p:cNvSpPr>
              <a:spLocks/>
            </p:cNvSpPr>
            <p:nvPr userDrawn="1"/>
          </p:nvSpPr>
          <p:spPr bwMode="auto">
            <a:xfrm>
              <a:off x="7696201" y="46323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0" name="Freeform 154"/>
            <p:cNvSpPr>
              <a:spLocks/>
            </p:cNvSpPr>
            <p:nvPr userDrawn="1"/>
          </p:nvSpPr>
          <p:spPr bwMode="auto">
            <a:xfrm>
              <a:off x="7867651" y="46180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1" name="Freeform 155"/>
            <p:cNvSpPr>
              <a:spLocks/>
            </p:cNvSpPr>
            <p:nvPr userDrawn="1"/>
          </p:nvSpPr>
          <p:spPr bwMode="auto">
            <a:xfrm>
              <a:off x="7694614" y="4508500"/>
              <a:ext cx="401638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2" name="Freeform 156"/>
            <p:cNvSpPr>
              <a:spLocks/>
            </p:cNvSpPr>
            <p:nvPr userDrawn="1"/>
          </p:nvSpPr>
          <p:spPr bwMode="auto">
            <a:xfrm>
              <a:off x="7889876" y="4159250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3" name="Freeform 157"/>
            <p:cNvSpPr>
              <a:spLocks/>
            </p:cNvSpPr>
            <p:nvPr userDrawn="1"/>
          </p:nvSpPr>
          <p:spPr bwMode="auto">
            <a:xfrm>
              <a:off x="7861301" y="4159250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4" name="Freeform 158"/>
            <p:cNvSpPr>
              <a:spLocks/>
            </p:cNvSpPr>
            <p:nvPr userDrawn="1"/>
          </p:nvSpPr>
          <p:spPr bwMode="auto">
            <a:xfrm>
              <a:off x="8035926" y="4298950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5" name="Freeform 159"/>
            <p:cNvSpPr>
              <a:spLocks/>
            </p:cNvSpPr>
            <p:nvPr userDrawn="1"/>
          </p:nvSpPr>
          <p:spPr bwMode="auto">
            <a:xfrm>
              <a:off x="7723189" y="4060825"/>
              <a:ext cx="77788" cy="103188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6" name="Freeform 160"/>
            <p:cNvSpPr>
              <a:spLocks/>
            </p:cNvSpPr>
            <p:nvPr userDrawn="1"/>
          </p:nvSpPr>
          <p:spPr bwMode="auto">
            <a:xfrm>
              <a:off x="7723189" y="3778250"/>
              <a:ext cx="28575" cy="298450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7" name="Freeform 161"/>
            <p:cNvSpPr>
              <a:spLocks/>
            </p:cNvSpPr>
            <p:nvPr userDrawn="1"/>
          </p:nvSpPr>
          <p:spPr bwMode="auto">
            <a:xfrm>
              <a:off x="7705726" y="3768725"/>
              <a:ext cx="46038" cy="25400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8" name="Freeform 162"/>
            <p:cNvSpPr>
              <a:spLocks/>
            </p:cNvSpPr>
            <p:nvPr userDrawn="1"/>
          </p:nvSpPr>
          <p:spPr bwMode="auto">
            <a:xfrm>
              <a:off x="7773989" y="4148138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9" name="Freeform 163"/>
            <p:cNvSpPr>
              <a:spLocks/>
            </p:cNvSpPr>
            <p:nvPr userDrawn="1"/>
          </p:nvSpPr>
          <p:spPr bwMode="auto">
            <a:xfrm>
              <a:off x="7705726" y="3783013"/>
              <a:ext cx="330200" cy="552450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0" name="Freeform 164"/>
            <p:cNvSpPr>
              <a:spLocks/>
            </p:cNvSpPr>
            <p:nvPr userDrawn="1"/>
          </p:nvSpPr>
          <p:spPr bwMode="auto">
            <a:xfrm>
              <a:off x="7612064" y="4200525"/>
              <a:ext cx="261938" cy="20161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1" name="Freeform 165"/>
            <p:cNvSpPr>
              <a:spLocks/>
            </p:cNvSpPr>
            <p:nvPr userDrawn="1"/>
          </p:nvSpPr>
          <p:spPr bwMode="auto">
            <a:xfrm>
              <a:off x="7874001" y="4178300"/>
              <a:ext cx="349250" cy="22860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2" name="Freeform 166"/>
            <p:cNvSpPr>
              <a:spLocks/>
            </p:cNvSpPr>
            <p:nvPr userDrawn="1"/>
          </p:nvSpPr>
          <p:spPr bwMode="auto">
            <a:xfrm>
              <a:off x="7608889" y="4010025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3" name="Freeform 167"/>
            <p:cNvSpPr>
              <a:spLocks/>
            </p:cNvSpPr>
            <p:nvPr userDrawn="1"/>
          </p:nvSpPr>
          <p:spPr bwMode="auto">
            <a:xfrm>
              <a:off x="7524751" y="383698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4" name="Freeform 168"/>
            <p:cNvSpPr>
              <a:spLocks/>
            </p:cNvSpPr>
            <p:nvPr userDrawn="1"/>
          </p:nvSpPr>
          <p:spPr bwMode="auto">
            <a:xfrm>
              <a:off x="7524751" y="362426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5" name="Freeform 169"/>
            <p:cNvSpPr>
              <a:spLocks/>
            </p:cNvSpPr>
            <p:nvPr userDrawn="1"/>
          </p:nvSpPr>
          <p:spPr bwMode="auto">
            <a:xfrm>
              <a:off x="7559676" y="3640138"/>
              <a:ext cx="339725" cy="442913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6" name="Freeform 170"/>
            <p:cNvSpPr>
              <a:spLocks/>
            </p:cNvSpPr>
            <p:nvPr userDrawn="1"/>
          </p:nvSpPr>
          <p:spPr bwMode="auto">
            <a:xfrm>
              <a:off x="7645401" y="3255963"/>
              <a:ext cx="242888" cy="411163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7" name="Freeform 171"/>
            <p:cNvSpPr>
              <a:spLocks/>
            </p:cNvSpPr>
            <p:nvPr userDrawn="1"/>
          </p:nvSpPr>
          <p:spPr bwMode="auto">
            <a:xfrm>
              <a:off x="7607301" y="3552825"/>
              <a:ext cx="354013" cy="823913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8" name="Freeform 172"/>
            <p:cNvSpPr>
              <a:spLocks/>
            </p:cNvSpPr>
            <p:nvPr userDrawn="1"/>
          </p:nvSpPr>
          <p:spPr bwMode="auto">
            <a:xfrm>
              <a:off x="7835901" y="3949700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9" name="Freeform 173"/>
            <p:cNvSpPr>
              <a:spLocks/>
            </p:cNvSpPr>
            <p:nvPr userDrawn="1"/>
          </p:nvSpPr>
          <p:spPr bwMode="auto">
            <a:xfrm>
              <a:off x="7700964" y="3482975"/>
              <a:ext cx="117475" cy="153988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0" name="Freeform 174"/>
            <p:cNvSpPr>
              <a:spLocks/>
            </p:cNvSpPr>
            <p:nvPr userDrawn="1"/>
          </p:nvSpPr>
          <p:spPr bwMode="auto">
            <a:xfrm>
              <a:off x="7634289" y="3302000"/>
              <a:ext cx="209550" cy="247650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1" name="Freeform 175"/>
            <p:cNvSpPr>
              <a:spLocks/>
            </p:cNvSpPr>
            <p:nvPr userDrawn="1"/>
          </p:nvSpPr>
          <p:spPr bwMode="auto">
            <a:xfrm>
              <a:off x="8097839" y="4086225"/>
              <a:ext cx="155575" cy="558800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2" name="Freeform 176"/>
            <p:cNvSpPr>
              <a:spLocks/>
            </p:cNvSpPr>
            <p:nvPr userDrawn="1"/>
          </p:nvSpPr>
          <p:spPr bwMode="auto">
            <a:xfrm>
              <a:off x="7975601" y="4010025"/>
              <a:ext cx="174625" cy="692150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3" name="Freeform 177"/>
            <p:cNvSpPr>
              <a:spLocks/>
            </p:cNvSpPr>
            <p:nvPr userDrawn="1"/>
          </p:nvSpPr>
          <p:spPr bwMode="auto">
            <a:xfrm>
              <a:off x="7635876" y="3570288"/>
              <a:ext cx="617538" cy="800100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4" name="Freeform 178"/>
            <p:cNvSpPr>
              <a:spLocks/>
            </p:cNvSpPr>
            <p:nvPr userDrawn="1"/>
          </p:nvSpPr>
          <p:spPr bwMode="auto">
            <a:xfrm>
              <a:off x="7702551" y="3582988"/>
              <a:ext cx="109538" cy="98425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5" name="Freeform 179"/>
            <p:cNvSpPr>
              <a:spLocks/>
            </p:cNvSpPr>
            <p:nvPr userDrawn="1"/>
          </p:nvSpPr>
          <p:spPr bwMode="auto">
            <a:xfrm>
              <a:off x="7564439" y="3240088"/>
              <a:ext cx="277813" cy="398463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6" name="Freeform 180"/>
            <p:cNvSpPr>
              <a:spLocks/>
            </p:cNvSpPr>
            <p:nvPr userDrawn="1"/>
          </p:nvSpPr>
          <p:spPr bwMode="auto">
            <a:xfrm>
              <a:off x="7807326" y="3570288"/>
              <a:ext cx="38100" cy="90488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7" name="Freeform 181"/>
            <p:cNvSpPr>
              <a:spLocks/>
            </p:cNvSpPr>
            <p:nvPr userDrawn="1"/>
          </p:nvSpPr>
          <p:spPr bwMode="auto">
            <a:xfrm>
              <a:off x="8048626" y="4575175"/>
              <a:ext cx="168275" cy="269875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8" name="Freeform 182"/>
            <p:cNvSpPr>
              <a:spLocks/>
            </p:cNvSpPr>
            <p:nvPr userDrawn="1"/>
          </p:nvSpPr>
          <p:spPr bwMode="auto">
            <a:xfrm>
              <a:off x="8045451" y="4646613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9" name="Freeform 183"/>
            <p:cNvSpPr>
              <a:spLocks/>
            </p:cNvSpPr>
            <p:nvPr userDrawn="1"/>
          </p:nvSpPr>
          <p:spPr bwMode="auto">
            <a:xfrm>
              <a:off x="8150226" y="4513263"/>
              <a:ext cx="168275" cy="269875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0" name="Freeform 184"/>
            <p:cNvSpPr>
              <a:spLocks/>
            </p:cNvSpPr>
            <p:nvPr userDrawn="1"/>
          </p:nvSpPr>
          <p:spPr bwMode="auto">
            <a:xfrm>
              <a:off x="8147051" y="4584700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1" name="Freeform 185"/>
            <p:cNvSpPr>
              <a:spLocks/>
            </p:cNvSpPr>
            <p:nvPr userDrawn="1"/>
          </p:nvSpPr>
          <p:spPr bwMode="auto">
            <a:xfrm>
              <a:off x="7840664" y="3573463"/>
              <a:ext cx="242888" cy="303213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2" name="Freeform 186"/>
            <p:cNvSpPr>
              <a:spLocks/>
            </p:cNvSpPr>
            <p:nvPr userDrawn="1"/>
          </p:nvSpPr>
          <p:spPr bwMode="auto">
            <a:xfrm>
              <a:off x="8810626" y="5138738"/>
              <a:ext cx="287338" cy="195263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3" name="Freeform 187"/>
            <p:cNvSpPr>
              <a:spLocks/>
            </p:cNvSpPr>
            <p:nvPr userDrawn="1"/>
          </p:nvSpPr>
          <p:spPr bwMode="auto">
            <a:xfrm>
              <a:off x="8916989" y="4732338"/>
              <a:ext cx="206375" cy="525463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4" name="Freeform 188"/>
            <p:cNvSpPr>
              <a:spLocks/>
            </p:cNvSpPr>
            <p:nvPr userDrawn="1"/>
          </p:nvSpPr>
          <p:spPr bwMode="auto">
            <a:xfrm>
              <a:off x="8809039" y="5151438"/>
              <a:ext cx="282575" cy="182563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5" name="Freeform 189"/>
            <p:cNvSpPr>
              <a:spLocks/>
            </p:cNvSpPr>
            <p:nvPr userDrawn="1"/>
          </p:nvSpPr>
          <p:spPr bwMode="auto">
            <a:xfrm>
              <a:off x="8672514" y="5229225"/>
              <a:ext cx="290513" cy="184150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6" name="Freeform 190"/>
            <p:cNvSpPr>
              <a:spLocks/>
            </p:cNvSpPr>
            <p:nvPr userDrawn="1"/>
          </p:nvSpPr>
          <p:spPr bwMode="auto">
            <a:xfrm>
              <a:off x="8799514" y="4714875"/>
              <a:ext cx="185738" cy="622300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7" name="Freeform 191"/>
            <p:cNvSpPr>
              <a:spLocks/>
            </p:cNvSpPr>
            <p:nvPr userDrawn="1"/>
          </p:nvSpPr>
          <p:spPr bwMode="auto">
            <a:xfrm>
              <a:off x="8978901" y="5414963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8" name="Freeform 192"/>
            <p:cNvSpPr>
              <a:spLocks/>
            </p:cNvSpPr>
            <p:nvPr userDrawn="1"/>
          </p:nvSpPr>
          <p:spPr bwMode="auto">
            <a:xfrm>
              <a:off x="9150351" y="5399088"/>
              <a:ext cx="225425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9" name="Freeform 193"/>
            <p:cNvSpPr>
              <a:spLocks/>
            </p:cNvSpPr>
            <p:nvPr userDrawn="1"/>
          </p:nvSpPr>
          <p:spPr bwMode="auto">
            <a:xfrm>
              <a:off x="8977314" y="5291138"/>
              <a:ext cx="400050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0" name="Freeform 194"/>
            <p:cNvSpPr>
              <a:spLocks/>
            </p:cNvSpPr>
            <p:nvPr userDrawn="1"/>
          </p:nvSpPr>
          <p:spPr bwMode="auto">
            <a:xfrm>
              <a:off x="9172576" y="4941888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1" name="Freeform 195"/>
            <p:cNvSpPr>
              <a:spLocks/>
            </p:cNvSpPr>
            <p:nvPr userDrawn="1"/>
          </p:nvSpPr>
          <p:spPr bwMode="auto">
            <a:xfrm>
              <a:off x="9144001" y="4941888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2" name="Freeform 196"/>
            <p:cNvSpPr>
              <a:spLocks/>
            </p:cNvSpPr>
            <p:nvPr userDrawn="1"/>
          </p:nvSpPr>
          <p:spPr bwMode="auto">
            <a:xfrm>
              <a:off x="8993189" y="4940300"/>
              <a:ext cx="346075" cy="185738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3" name="Freeform 197"/>
            <p:cNvSpPr>
              <a:spLocks/>
            </p:cNvSpPr>
            <p:nvPr userDrawn="1"/>
          </p:nvSpPr>
          <p:spPr bwMode="auto">
            <a:xfrm>
              <a:off x="8993189" y="4784725"/>
              <a:ext cx="354013" cy="379413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4" name="Freeform 198"/>
            <p:cNvSpPr>
              <a:spLocks/>
            </p:cNvSpPr>
            <p:nvPr userDrawn="1"/>
          </p:nvSpPr>
          <p:spPr bwMode="auto">
            <a:xfrm>
              <a:off x="8872539" y="4968875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5" name="Freeform 199"/>
            <p:cNvSpPr>
              <a:spLocks/>
            </p:cNvSpPr>
            <p:nvPr userDrawn="1"/>
          </p:nvSpPr>
          <p:spPr bwMode="auto">
            <a:xfrm>
              <a:off x="9136064" y="4946650"/>
              <a:ext cx="347663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6" name="Freeform 200"/>
            <p:cNvSpPr>
              <a:spLocks/>
            </p:cNvSpPr>
            <p:nvPr userDrawn="1"/>
          </p:nvSpPr>
          <p:spPr bwMode="auto">
            <a:xfrm>
              <a:off x="8869364" y="4778375"/>
              <a:ext cx="615950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7" name="Freeform 201"/>
            <p:cNvSpPr>
              <a:spLocks/>
            </p:cNvSpPr>
            <p:nvPr userDrawn="1"/>
          </p:nvSpPr>
          <p:spPr bwMode="auto">
            <a:xfrm>
              <a:off x="8907464" y="4654550"/>
              <a:ext cx="334963" cy="352425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8" name="Freeform 202"/>
            <p:cNvSpPr>
              <a:spLocks/>
            </p:cNvSpPr>
            <p:nvPr userDrawn="1"/>
          </p:nvSpPr>
          <p:spPr bwMode="auto">
            <a:xfrm>
              <a:off x="8802689" y="4718050"/>
              <a:ext cx="628650" cy="3762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9" name="Freeform 203"/>
            <p:cNvSpPr>
              <a:spLocks/>
            </p:cNvSpPr>
            <p:nvPr userDrawn="1"/>
          </p:nvSpPr>
          <p:spPr bwMode="auto">
            <a:xfrm>
              <a:off x="8674101" y="5233988"/>
              <a:ext cx="282575" cy="179388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0" name="Freeform 204"/>
            <p:cNvSpPr>
              <a:spLocks/>
            </p:cNvSpPr>
            <p:nvPr userDrawn="1"/>
          </p:nvSpPr>
          <p:spPr bwMode="auto">
            <a:xfrm>
              <a:off x="7580314" y="4418013"/>
              <a:ext cx="65088" cy="620713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206"/>
            <p:cNvSpPr>
              <a:spLocks/>
            </p:cNvSpPr>
            <p:nvPr userDrawn="1"/>
          </p:nvSpPr>
          <p:spPr bwMode="auto">
            <a:xfrm>
              <a:off x="7643813" y="4418013"/>
              <a:ext cx="63500" cy="620713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207"/>
            <p:cNvSpPr>
              <a:spLocks/>
            </p:cNvSpPr>
            <p:nvPr userDrawn="1"/>
          </p:nvSpPr>
          <p:spPr bwMode="auto">
            <a:xfrm>
              <a:off x="8386763" y="4695826"/>
              <a:ext cx="65088" cy="823913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Freeform 208"/>
            <p:cNvSpPr>
              <a:spLocks/>
            </p:cNvSpPr>
            <p:nvPr userDrawn="1"/>
          </p:nvSpPr>
          <p:spPr bwMode="auto">
            <a:xfrm>
              <a:off x="8450263" y="4697413"/>
              <a:ext cx="65088" cy="822325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Freeform 209"/>
            <p:cNvSpPr>
              <a:spLocks/>
            </p:cNvSpPr>
            <p:nvPr userDrawn="1"/>
          </p:nvSpPr>
          <p:spPr bwMode="auto">
            <a:xfrm>
              <a:off x="7373938" y="4273551"/>
              <a:ext cx="1116013" cy="754063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210"/>
            <p:cNvSpPr>
              <a:spLocks/>
            </p:cNvSpPr>
            <p:nvPr userDrawn="1"/>
          </p:nvSpPr>
          <p:spPr bwMode="auto">
            <a:xfrm>
              <a:off x="7373938" y="3236913"/>
              <a:ext cx="2916238" cy="1684338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Freeform 211"/>
            <p:cNvSpPr>
              <a:spLocks/>
            </p:cNvSpPr>
            <p:nvPr userDrawn="1"/>
          </p:nvSpPr>
          <p:spPr bwMode="auto">
            <a:xfrm>
              <a:off x="8489951" y="3886201"/>
              <a:ext cx="1800225" cy="1141413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212"/>
            <p:cNvSpPr>
              <a:spLocks/>
            </p:cNvSpPr>
            <p:nvPr userDrawn="1"/>
          </p:nvSpPr>
          <p:spPr bwMode="auto">
            <a:xfrm>
              <a:off x="9825038" y="4048126"/>
              <a:ext cx="17463" cy="22225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213"/>
            <p:cNvSpPr>
              <a:spLocks noEditPoints="1"/>
            </p:cNvSpPr>
            <p:nvPr userDrawn="1"/>
          </p:nvSpPr>
          <p:spPr bwMode="auto">
            <a:xfrm>
              <a:off x="8475663" y="3944938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214"/>
            <p:cNvSpPr>
              <a:spLocks/>
            </p:cNvSpPr>
            <p:nvPr userDrawn="1"/>
          </p:nvSpPr>
          <p:spPr bwMode="auto">
            <a:xfrm>
              <a:off x="8504238" y="3984626"/>
              <a:ext cx="307975" cy="423863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215"/>
            <p:cNvSpPr>
              <a:spLocks/>
            </p:cNvSpPr>
            <p:nvPr userDrawn="1"/>
          </p:nvSpPr>
          <p:spPr bwMode="auto">
            <a:xfrm>
              <a:off x="8456613" y="4157663"/>
              <a:ext cx="23813" cy="285750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216"/>
            <p:cNvSpPr>
              <a:spLocks/>
            </p:cNvSpPr>
            <p:nvPr userDrawn="1"/>
          </p:nvSpPr>
          <p:spPr bwMode="auto">
            <a:xfrm>
              <a:off x="8456613" y="3937001"/>
              <a:ext cx="381000" cy="231775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217"/>
            <p:cNvSpPr>
              <a:spLocks/>
            </p:cNvSpPr>
            <p:nvPr userDrawn="1"/>
          </p:nvSpPr>
          <p:spPr bwMode="auto">
            <a:xfrm>
              <a:off x="8512176" y="4240213"/>
              <a:ext cx="436563" cy="254000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218"/>
            <p:cNvSpPr>
              <a:spLocks/>
            </p:cNvSpPr>
            <p:nvPr userDrawn="1"/>
          </p:nvSpPr>
          <p:spPr bwMode="auto">
            <a:xfrm>
              <a:off x="8736013" y="4370388"/>
              <a:ext cx="352425" cy="227013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219"/>
            <p:cNvSpPr>
              <a:spLocks noEditPoints="1"/>
            </p:cNvSpPr>
            <p:nvPr userDrawn="1"/>
          </p:nvSpPr>
          <p:spPr bwMode="auto">
            <a:xfrm>
              <a:off x="8486776" y="4225926"/>
              <a:ext cx="601663" cy="34925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Freeform 220"/>
            <p:cNvSpPr>
              <a:spLocks/>
            </p:cNvSpPr>
            <p:nvPr userDrawn="1"/>
          </p:nvSpPr>
          <p:spPr bwMode="auto">
            <a:xfrm>
              <a:off x="8458201" y="4411663"/>
              <a:ext cx="277813" cy="185738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221"/>
            <p:cNvSpPr>
              <a:spLocks/>
            </p:cNvSpPr>
            <p:nvPr userDrawn="1"/>
          </p:nvSpPr>
          <p:spPr bwMode="auto">
            <a:xfrm>
              <a:off x="8547101" y="4410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222"/>
            <p:cNvSpPr>
              <a:spLocks/>
            </p:cNvSpPr>
            <p:nvPr userDrawn="1"/>
          </p:nvSpPr>
          <p:spPr bwMode="auto">
            <a:xfrm>
              <a:off x="8578851" y="439102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223"/>
            <p:cNvSpPr>
              <a:spLocks/>
            </p:cNvSpPr>
            <p:nvPr userDrawn="1"/>
          </p:nvSpPr>
          <p:spPr bwMode="auto">
            <a:xfrm>
              <a:off x="8567738" y="4397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Freeform 224"/>
            <p:cNvSpPr>
              <a:spLocks/>
            </p:cNvSpPr>
            <p:nvPr userDrawn="1"/>
          </p:nvSpPr>
          <p:spPr bwMode="auto">
            <a:xfrm>
              <a:off x="8558213" y="44037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225"/>
            <p:cNvSpPr>
              <a:spLocks/>
            </p:cNvSpPr>
            <p:nvPr userDrawn="1"/>
          </p:nvSpPr>
          <p:spPr bwMode="auto">
            <a:xfrm>
              <a:off x="8570913" y="440690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226"/>
            <p:cNvSpPr>
              <a:spLocks/>
            </p:cNvSpPr>
            <p:nvPr userDrawn="1"/>
          </p:nvSpPr>
          <p:spPr bwMode="auto">
            <a:xfrm>
              <a:off x="8535988" y="44164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227"/>
            <p:cNvSpPr>
              <a:spLocks/>
            </p:cNvSpPr>
            <p:nvPr userDrawn="1"/>
          </p:nvSpPr>
          <p:spPr bwMode="auto">
            <a:xfrm>
              <a:off x="8526463" y="4422776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228"/>
            <p:cNvSpPr>
              <a:spLocks/>
            </p:cNvSpPr>
            <p:nvPr userDrawn="1"/>
          </p:nvSpPr>
          <p:spPr bwMode="auto">
            <a:xfrm>
              <a:off x="8555038" y="44164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229"/>
            <p:cNvSpPr>
              <a:spLocks/>
            </p:cNvSpPr>
            <p:nvPr userDrawn="1"/>
          </p:nvSpPr>
          <p:spPr bwMode="auto">
            <a:xfrm>
              <a:off x="8577263" y="4422776"/>
              <a:ext cx="26988" cy="15875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230"/>
            <p:cNvSpPr>
              <a:spLocks/>
            </p:cNvSpPr>
            <p:nvPr userDrawn="1"/>
          </p:nvSpPr>
          <p:spPr bwMode="auto">
            <a:xfrm>
              <a:off x="8539163" y="44259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231"/>
            <p:cNvSpPr>
              <a:spLocks/>
            </p:cNvSpPr>
            <p:nvPr userDrawn="1"/>
          </p:nvSpPr>
          <p:spPr bwMode="auto">
            <a:xfrm>
              <a:off x="8555038" y="4432301"/>
              <a:ext cx="33338" cy="19050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Freeform 232"/>
            <p:cNvSpPr>
              <a:spLocks/>
            </p:cNvSpPr>
            <p:nvPr userDrawn="1"/>
          </p:nvSpPr>
          <p:spPr bwMode="auto">
            <a:xfrm>
              <a:off x="8586788" y="439737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233"/>
            <p:cNvSpPr>
              <a:spLocks/>
            </p:cNvSpPr>
            <p:nvPr userDrawn="1"/>
          </p:nvSpPr>
          <p:spPr bwMode="auto">
            <a:xfrm>
              <a:off x="8594726" y="4413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234"/>
            <p:cNvSpPr>
              <a:spLocks/>
            </p:cNvSpPr>
            <p:nvPr userDrawn="1"/>
          </p:nvSpPr>
          <p:spPr bwMode="auto">
            <a:xfrm>
              <a:off x="8682038" y="43815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Freeform 235"/>
            <p:cNvSpPr>
              <a:spLocks/>
            </p:cNvSpPr>
            <p:nvPr userDrawn="1"/>
          </p:nvSpPr>
          <p:spPr bwMode="auto">
            <a:xfrm>
              <a:off x="8599488" y="44291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236"/>
            <p:cNvSpPr>
              <a:spLocks/>
            </p:cNvSpPr>
            <p:nvPr userDrawn="1"/>
          </p:nvSpPr>
          <p:spPr bwMode="auto">
            <a:xfrm>
              <a:off x="8623301" y="44561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Freeform 237"/>
            <p:cNvSpPr>
              <a:spLocks/>
            </p:cNvSpPr>
            <p:nvPr userDrawn="1"/>
          </p:nvSpPr>
          <p:spPr bwMode="auto">
            <a:xfrm>
              <a:off x="8639176" y="444658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238"/>
            <p:cNvSpPr>
              <a:spLocks/>
            </p:cNvSpPr>
            <p:nvPr userDrawn="1"/>
          </p:nvSpPr>
          <p:spPr bwMode="auto">
            <a:xfrm>
              <a:off x="8572501" y="4438651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Freeform 239"/>
            <p:cNvSpPr>
              <a:spLocks/>
            </p:cNvSpPr>
            <p:nvPr userDrawn="1"/>
          </p:nvSpPr>
          <p:spPr bwMode="auto">
            <a:xfrm>
              <a:off x="8589963" y="4445001"/>
              <a:ext cx="46038" cy="2698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240"/>
            <p:cNvSpPr>
              <a:spLocks/>
            </p:cNvSpPr>
            <p:nvPr userDrawn="1"/>
          </p:nvSpPr>
          <p:spPr bwMode="auto">
            <a:xfrm>
              <a:off x="8599488" y="43799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Freeform 241"/>
            <p:cNvSpPr>
              <a:spLocks/>
            </p:cNvSpPr>
            <p:nvPr userDrawn="1"/>
          </p:nvSpPr>
          <p:spPr bwMode="auto">
            <a:xfrm>
              <a:off x="8589963" y="438626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242"/>
            <p:cNvSpPr>
              <a:spLocks/>
            </p:cNvSpPr>
            <p:nvPr userDrawn="1"/>
          </p:nvSpPr>
          <p:spPr bwMode="auto">
            <a:xfrm>
              <a:off x="8610601" y="43735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Freeform 243"/>
            <p:cNvSpPr>
              <a:spLocks/>
            </p:cNvSpPr>
            <p:nvPr userDrawn="1"/>
          </p:nvSpPr>
          <p:spPr bwMode="auto">
            <a:xfrm>
              <a:off x="8631238" y="43608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244"/>
            <p:cNvSpPr>
              <a:spLocks/>
            </p:cNvSpPr>
            <p:nvPr userDrawn="1"/>
          </p:nvSpPr>
          <p:spPr bwMode="auto">
            <a:xfrm>
              <a:off x="8620126" y="4367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Freeform 245"/>
            <p:cNvSpPr>
              <a:spLocks/>
            </p:cNvSpPr>
            <p:nvPr userDrawn="1"/>
          </p:nvSpPr>
          <p:spPr bwMode="auto">
            <a:xfrm>
              <a:off x="8704263" y="43180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246"/>
            <p:cNvSpPr>
              <a:spLocks/>
            </p:cNvSpPr>
            <p:nvPr userDrawn="1"/>
          </p:nvSpPr>
          <p:spPr bwMode="auto">
            <a:xfrm>
              <a:off x="8694738" y="432435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Freeform 247"/>
            <p:cNvSpPr>
              <a:spLocks/>
            </p:cNvSpPr>
            <p:nvPr userDrawn="1"/>
          </p:nvSpPr>
          <p:spPr bwMode="auto">
            <a:xfrm>
              <a:off x="8683626" y="43307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248"/>
            <p:cNvSpPr>
              <a:spLocks/>
            </p:cNvSpPr>
            <p:nvPr userDrawn="1"/>
          </p:nvSpPr>
          <p:spPr bwMode="auto">
            <a:xfrm>
              <a:off x="8704263" y="43307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Freeform 249"/>
            <p:cNvSpPr>
              <a:spLocks/>
            </p:cNvSpPr>
            <p:nvPr userDrawn="1"/>
          </p:nvSpPr>
          <p:spPr bwMode="auto">
            <a:xfrm>
              <a:off x="8672513" y="43370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250"/>
            <p:cNvSpPr>
              <a:spLocks/>
            </p:cNvSpPr>
            <p:nvPr userDrawn="1"/>
          </p:nvSpPr>
          <p:spPr bwMode="auto">
            <a:xfrm>
              <a:off x="8726488" y="433546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Freeform 251"/>
            <p:cNvSpPr>
              <a:spLocks/>
            </p:cNvSpPr>
            <p:nvPr userDrawn="1"/>
          </p:nvSpPr>
          <p:spPr bwMode="auto">
            <a:xfrm>
              <a:off x="8662988" y="43434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252"/>
            <p:cNvSpPr>
              <a:spLocks/>
            </p:cNvSpPr>
            <p:nvPr userDrawn="1"/>
          </p:nvSpPr>
          <p:spPr bwMode="auto">
            <a:xfrm>
              <a:off x="8686801" y="43402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Freeform 253"/>
            <p:cNvSpPr>
              <a:spLocks/>
            </p:cNvSpPr>
            <p:nvPr userDrawn="1"/>
          </p:nvSpPr>
          <p:spPr bwMode="auto">
            <a:xfrm>
              <a:off x="8748713" y="4343401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254"/>
            <p:cNvSpPr>
              <a:spLocks/>
            </p:cNvSpPr>
            <p:nvPr userDrawn="1"/>
          </p:nvSpPr>
          <p:spPr bwMode="auto">
            <a:xfrm>
              <a:off x="8710613" y="43449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Freeform 255"/>
            <p:cNvSpPr>
              <a:spLocks/>
            </p:cNvSpPr>
            <p:nvPr userDrawn="1"/>
          </p:nvSpPr>
          <p:spPr bwMode="auto">
            <a:xfrm>
              <a:off x="8775701" y="434816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256"/>
            <p:cNvSpPr>
              <a:spLocks/>
            </p:cNvSpPr>
            <p:nvPr userDrawn="1"/>
          </p:nvSpPr>
          <p:spPr bwMode="auto">
            <a:xfrm>
              <a:off x="8670926" y="43497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Freeform 257"/>
            <p:cNvSpPr>
              <a:spLocks/>
            </p:cNvSpPr>
            <p:nvPr userDrawn="1"/>
          </p:nvSpPr>
          <p:spPr bwMode="auto">
            <a:xfrm>
              <a:off x="8731251" y="435292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258"/>
            <p:cNvSpPr>
              <a:spLocks/>
            </p:cNvSpPr>
            <p:nvPr userDrawn="1"/>
          </p:nvSpPr>
          <p:spPr bwMode="auto">
            <a:xfrm>
              <a:off x="8758238" y="43576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Freeform 259"/>
            <p:cNvSpPr>
              <a:spLocks/>
            </p:cNvSpPr>
            <p:nvPr userDrawn="1"/>
          </p:nvSpPr>
          <p:spPr bwMode="auto">
            <a:xfrm>
              <a:off x="8653463" y="435927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260"/>
            <p:cNvSpPr>
              <a:spLocks/>
            </p:cNvSpPr>
            <p:nvPr userDrawn="1"/>
          </p:nvSpPr>
          <p:spPr bwMode="auto">
            <a:xfrm>
              <a:off x="8677276" y="436403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Freeform 261"/>
            <p:cNvSpPr>
              <a:spLocks/>
            </p:cNvSpPr>
            <p:nvPr userDrawn="1"/>
          </p:nvSpPr>
          <p:spPr bwMode="auto">
            <a:xfrm>
              <a:off x="8742363" y="436721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262"/>
            <p:cNvSpPr>
              <a:spLocks/>
            </p:cNvSpPr>
            <p:nvPr userDrawn="1"/>
          </p:nvSpPr>
          <p:spPr bwMode="auto">
            <a:xfrm>
              <a:off x="8637588" y="43688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Freeform 263"/>
            <p:cNvSpPr>
              <a:spLocks/>
            </p:cNvSpPr>
            <p:nvPr userDrawn="1"/>
          </p:nvSpPr>
          <p:spPr bwMode="auto">
            <a:xfrm>
              <a:off x="8659813" y="4373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264"/>
            <p:cNvSpPr>
              <a:spLocks/>
            </p:cNvSpPr>
            <p:nvPr userDrawn="1"/>
          </p:nvSpPr>
          <p:spPr bwMode="auto">
            <a:xfrm>
              <a:off x="8759826" y="437673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Freeform 265"/>
            <p:cNvSpPr>
              <a:spLocks/>
            </p:cNvSpPr>
            <p:nvPr userDrawn="1"/>
          </p:nvSpPr>
          <p:spPr bwMode="auto">
            <a:xfrm>
              <a:off x="8620126" y="43783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266"/>
            <p:cNvSpPr>
              <a:spLocks/>
            </p:cNvSpPr>
            <p:nvPr userDrawn="1"/>
          </p:nvSpPr>
          <p:spPr bwMode="auto">
            <a:xfrm>
              <a:off x="8643938" y="438308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Freeform 267"/>
            <p:cNvSpPr>
              <a:spLocks/>
            </p:cNvSpPr>
            <p:nvPr userDrawn="1"/>
          </p:nvSpPr>
          <p:spPr bwMode="auto">
            <a:xfrm>
              <a:off x="8709026" y="438626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268"/>
            <p:cNvSpPr>
              <a:spLocks/>
            </p:cNvSpPr>
            <p:nvPr userDrawn="1"/>
          </p:nvSpPr>
          <p:spPr bwMode="auto">
            <a:xfrm>
              <a:off x="8604251" y="4387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Freeform 269"/>
            <p:cNvSpPr>
              <a:spLocks/>
            </p:cNvSpPr>
            <p:nvPr userDrawn="1"/>
          </p:nvSpPr>
          <p:spPr bwMode="auto">
            <a:xfrm>
              <a:off x="8666163" y="439102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270"/>
            <p:cNvSpPr>
              <a:spLocks/>
            </p:cNvSpPr>
            <p:nvPr userDrawn="1"/>
          </p:nvSpPr>
          <p:spPr bwMode="auto">
            <a:xfrm>
              <a:off x="8628063" y="43926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Freeform 271"/>
            <p:cNvSpPr>
              <a:spLocks/>
            </p:cNvSpPr>
            <p:nvPr userDrawn="1"/>
          </p:nvSpPr>
          <p:spPr bwMode="auto">
            <a:xfrm>
              <a:off x="8691563" y="43957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272"/>
            <p:cNvSpPr>
              <a:spLocks/>
            </p:cNvSpPr>
            <p:nvPr userDrawn="1"/>
          </p:nvSpPr>
          <p:spPr bwMode="auto">
            <a:xfrm>
              <a:off x="8648701" y="4400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Freeform 273"/>
            <p:cNvSpPr>
              <a:spLocks/>
            </p:cNvSpPr>
            <p:nvPr userDrawn="1"/>
          </p:nvSpPr>
          <p:spPr bwMode="auto">
            <a:xfrm>
              <a:off x="8675688" y="44053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274"/>
            <p:cNvSpPr>
              <a:spLocks/>
            </p:cNvSpPr>
            <p:nvPr userDrawn="1"/>
          </p:nvSpPr>
          <p:spPr bwMode="auto">
            <a:xfrm>
              <a:off x="8632826" y="441007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Freeform 275"/>
            <p:cNvSpPr>
              <a:spLocks/>
            </p:cNvSpPr>
            <p:nvPr userDrawn="1"/>
          </p:nvSpPr>
          <p:spPr bwMode="auto">
            <a:xfrm>
              <a:off x="8658226" y="44148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276"/>
            <p:cNvSpPr>
              <a:spLocks/>
            </p:cNvSpPr>
            <p:nvPr userDrawn="1"/>
          </p:nvSpPr>
          <p:spPr bwMode="auto">
            <a:xfrm>
              <a:off x="8615363" y="4419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Freeform 277"/>
            <p:cNvSpPr>
              <a:spLocks/>
            </p:cNvSpPr>
            <p:nvPr userDrawn="1"/>
          </p:nvSpPr>
          <p:spPr bwMode="auto">
            <a:xfrm>
              <a:off x="8642351" y="44243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278"/>
            <p:cNvSpPr>
              <a:spLocks/>
            </p:cNvSpPr>
            <p:nvPr userDrawn="1"/>
          </p:nvSpPr>
          <p:spPr bwMode="auto">
            <a:xfrm>
              <a:off x="8672513" y="4387851"/>
              <a:ext cx="96838" cy="55563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279"/>
            <p:cNvSpPr>
              <a:spLocks/>
            </p:cNvSpPr>
            <p:nvPr userDrawn="1"/>
          </p:nvSpPr>
          <p:spPr bwMode="auto">
            <a:xfrm>
              <a:off x="8624888" y="4435476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280"/>
            <p:cNvSpPr>
              <a:spLocks/>
            </p:cNvSpPr>
            <p:nvPr userDrawn="1"/>
          </p:nvSpPr>
          <p:spPr bwMode="auto">
            <a:xfrm>
              <a:off x="8656638" y="4437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281"/>
            <p:cNvSpPr>
              <a:spLocks/>
            </p:cNvSpPr>
            <p:nvPr userDrawn="1"/>
          </p:nvSpPr>
          <p:spPr bwMode="auto">
            <a:xfrm>
              <a:off x="8610601" y="4403726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282"/>
            <p:cNvSpPr>
              <a:spLocks/>
            </p:cNvSpPr>
            <p:nvPr userDrawn="1"/>
          </p:nvSpPr>
          <p:spPr bwMode="auto">
            <a:xfrm>
              <a:off x="8697913" y="43719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283"/>
            <p:cNvSpPr>
              <a:spLocks/>
            </p:cNvSpPr>
            <p:nvPr userDrawn="1"/>
          </p:nvSpPr>
          <p:spPr bwMode="auto">
            <a:xfrm>
              <a:off x="8724901" y="43767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284"/>
            <p:cNvSpPr>
              <a:spLocks/>
            </p:cNvSpPr>
            <p:nvPr userDrawn="1"/>
          </p:nvSpPr>
          <p:spPr bwMode="auto">
            <a:xfrm>
              <a:off x="8715376" y="43624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285"/>
            <p:cNvSpPr>
              <a:spLocks/>
            </p:cNvSpPr>
            <p:nvPr userDrawn="1"/>
          </p:nvSpPr>
          <p:spPr bwMode="auto">
            <a:xfrm>
              <a:off x="8693151" y="43545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286"/>
            <p:cNvSpPr>
              <a:spLocks/>
            </p:cNvSpPr>
            <p:nvPr userDrawn="1"/>
          </p:nvSpPr>
          <p:spPr bwMode="auto">
            <a:xfrm>
              <a:off x="8775701" y="4300538"/>
              <a:ext cx="38100" cy="22225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287"/>
            <p:cNvSpPr>
              <a:spLocks/>
            </p:cNvSpPr>
            <p:nvPr userDrawn="1"/>
          </p:nvSpPr>
          <p:spPr bwMode="auto">
            <a:xfrm>
              <a:off x="8759826" y="431641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288"/>
            <p:cNvSpPr>
              <a:spLocks/>
            </p:cNvSpPr>
            <p:nvPr userDrawn="1"/>
          </p:nvSpPr>
          <p:spPr bwMode="auto">
            <a:xfrm>
              <a:off x="8821738" y="43005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289"/>
            <p:cNvSpPr>
              <a:spLocks/>
            </p:cNvSpPr>
            <p:nvPr userDrawn="1"/>
          </p:nvSpPr>
          <p:spPr bwMode="auto">
            <a:xfrm>
              <a:off x="8831263" y="4344988"/>
              <a:ext cx="19050" cy="9525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Freeform 290"/>
            <p:cNvSpPr>
              <a:spLocks/>
            </p:cNvSpPr>
            <p:nvPr userDrawn="1"/>
          </p:nvSpPr>
          <p:spPr bwMode="auto">
            <a:xfrm>
              <a:off x="8823326" y="4340226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291"/>
            <p:cNvSpPr>
              <a:spLocks/>
            </p:cNvSpPr>
            <p:nvPr userDrawn="1"/>
          </p:nvSpPr>
          <p:spPr bwMode="auto">
            <a:xfrm>
              <a:off x="8816976" y="43529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292"/>
            <p:cNvSpPr>
              <a:spLocks/>
            </p:cNvSpPr>
            <p:nvPr userDrawn="1"/>
          </p:nvSpPr>
          <p:spPr bwMode="auto">
            <a:xfrm>
              <a:off x="8782051" y="4310063"/>
              <a:ext cx="49213" cy="30163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Freeform 293"/>
            <p:cNvSpPr>
              <a:spLocks/>
            </p:cNvSpPr>
            <p:nvPr userDrawn="1"/>
          </p:nvSpPr>
          <p:spPr bwMode="auto">
            <a:xfrm>
              <a:off x="8764588" y="4333876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294"/>
            <p:cNvSpPr>
              <a:spLocks/>
            </p:cNvSpPr>
            <p:nvPr userDrawn="1"/>
          </p:nvSpPr>
          <p:spPr bwMode="auto">
            <a:xfrm>
              <a:off x="8791576" y="4321176"/>
              <a:ext cx="57150" cy="33338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295"/>
            <p:cNvSpPr>
              <a:spLocks/>
            </p:cNvSpPr>
            <p:nvPr userDrawn="1"/>
          </p:nvSpPr>
          <p:spPr bwMode="auto">
            <a:xfrm>
              <a:off x="8720138" y="4321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296"/>
            <p:cNvSpPr>
              <a:spLocks/>
            </p:cNvSpPr>
            <p:nvPr userDrawn="1"/>
          </p:nvSpPr>
          <p:spPr bwMode="auto">
            <a:xfrm>
              <a:off x="8747126" y="42941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Freeform 297"/>
            <p:cNvSpPr>
              <a:spLocks/>
            </p:cNvSpPr>
            <p:nvPr userDrawn="1"/>
          </p:nvSpPr>
          <p:spPr bwMode="auto">
            <a:xfrm>
              <a:off x="8736013" y="43005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298"/>
            <p:cNvSpPr>
              <a:spLocks/>
            </p:cNvSpPr>
            <p:nvPr userDrawn="1"/>
          </p:nvSpPr>
          <p:spPr bwMode="auto">
            <a:xfrm>
              <a:off x="8753476" y="4291013"/>
              <a:ext cx="44450" cy="2698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299"/>
            <p:cNvSpPr>
              <a:spLocks/>
            </p:cNvSpPr>
            <p:nvPr userDrawn="1"/>
          </p:nvSpPr>
          <p:spPr bwMode="auto">
            <a:xfrm>
              <a:off x="8736013" y="43116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300"/>
            <p:cNvSpPr>
              <a:spLocks/>
            </p:cNvSpPr>
            <p:nvPr userDrawn="1"/>
          </p:nvSpPr>
          <p:spPr bwMode="auto">
            <a:xfrm>
              <a:off x="8743951" y="43259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301"/>
            <p:cNvSpPr>
              <a:spLocks/>
            </p:cNvSpPr>
            <p:nvPr userDrawn="1"/>
          </p:nvSpPr>
          <p:spPr bwMode="auto">
            <a:xfrm>
              <a:off x="8874126" y="4310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302"/>
            <p:cNvSpPr>
              <a:spLocks/>
            </p:cNvSpPr>
            <p:nvPr userDrawn="1"/>
          </p:nvSpPr>
          <p:spPr bwMode="auto">
            <a:xfrm>
              <a:off x="8831263" y="42449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Freeform 303"/>
            <p:cNvSpPr>
              <a:spLocks/>
            </p:cNvSpPr>
            <p:nvPr userDrawn="1"/>
          </p:nvSpPr>
          <p:spPr bwMode="auto">
            <a:xfrm>
              <a:off x="8821738" y="42513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304"/>
            <p:cNvSpPr>
              <a:spLocks/>
            </p:cNvSpPr>
            <p:nvPr userDrawn="1"/>
          </p:nvSpPr>
          <p:spPr bwMode="auto">
            <a:xfrm>
              <a:off x="8839201" y="4251326"/>
              <a:ext cx="26988" cy="15875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305"/>
            <p:cNvSpPr>
              <a:spLocks/>
            </p:cNvSpPr>
            <p:nvPr userDrawn="1"/>
          </p:nvSpPr>
          <p:spPr bwMode="auto">
            <a:xfrm>
              <a:off x="8821738" y="4262438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306"/>
            <p:cNvSpPr>
              <a:spLocks/>
            </p:cNvSpPr>
            <p:nvPr userDrawn="1"/>
          </p:nvSpPr>
          <p:spPr bwMode="auto">
            <a:xfrm>
              <a:off x="8837613" y="427037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307"/>
            <p:cNvSpPr>
              <a:spLocks/>
            </p:cNvSpPr>
            <p:nvPr userDrawn="1"/>
          </p:nvSpPr>
          <p:spPr bwMode="auto">
            <a:xfrm>
              <a:off x="8855076" y="4260851"/>
              <a:ext cx="44450" cy="25400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308"/>
            <p:cNvSpPr>
              <a:spLocks/>
            </p:cNvSpPr>
            <p:nvPr userDrawn="1"/>
          </p:nvSpPr>
          <p:spPr bwMode="auto">
            <a:xfrm>
              <a:off x="8855076" y="428148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309"/>
            <p:cNvSpPr>
              <a:spLocks/>
            </p:cNvSpPr>
            <p:nvPr userDrawn="1"/>
          </p:nvSpPr>
          <p:spPr bwMode="auto">
            <a:xfrm>
              <a:off x="8872538" y="42910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310"/>
            <p:cNvSpPr>
              <a:spLocks/>
            </p:cNvSpPr>
            <p:nvPr userDrawn="1"/>
          </p:nvSpPr>
          <p:spPr bwMode="auto">
            <a:xfrm>
              <a:off x="8890001" y="4281488"/>
              <a:ext cx="44450" cy="25400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Freeform 311"/>
            <p:cNvSpPr>
              <a:spLocks/>
            </p:cNvSpPr>
            <p:nvPr userDrawn="1"/>
          </p:nvSpPr>
          <p:spPr bwMode="auto">
            <a:xfrm>
              <a:off x="8890001" y="43005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312"/>
            <p:cNvSpPr>
              <a:spLocks/>
            </p:cNvSpPr>
            <p:nvPr userDrawn="1"/>
          </p:nvSpPr>
          <p:spPr bwMode="auto">
            <a:xfrm>
              <a:off x="8839201" y="42910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Freeform 313"/>
            <p:cNvSpPr>
              <a:spLocks/>
            </p:cNvSpPr>
            <p:nvPr userDrawn="1"/>
          </p:nvSpPr>
          <p:spPr bwMode="auto">
            <a:xfrm>
              <a:off x="8821738" y="42799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314"/>
            <p:cNvSpPr>
              <a:spLocks/>
            </p:cNvSpPr>
            <p:nvPr userDrawn="1"/>
          </p:nvSpPr>
          <p:spPr bwMode="auto">
            <a:xfrm>
              <a:off x="8804276" y="4291013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Freeform 315"/>
            <p:cNvSpPr>
              <a:spLocks/>
            </p:cNvSpPr>
            <p:nvPr userDrawn="1"/>
          </p:nvSpPr>
          <p:spPr bwMode="auto">
            <a:xfrm>
              <a:off x="8805863" y="42719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Freeform 316"/>
            <p:cNvSpPr>
              <a:spLocks/>
            </p:cNvSpPr>
            <p:nvPr userDrawn="1"/>
          </p:nvSpPr>
          <p:spPr bwMode="auto">
            <a:xfrm>
              <a:off x="8767763" y="4281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Freeform 317"/>
            <p:cNvSpPr>
              <a:spLocks/>
            </p:cNvSpPr>
            <p:nvPr userDrawn="1"/>
          </p:nvSpPr>
          <p:spPr bwMode="auto">
            <a:xfrm>
              <a:off x="8810626" y="42576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Freeform 318"/>
            <p:cNvSpPr>
              <a:spLocks/>
            </p:cNvSpPr>
            <p:nvPr userDrawn="1"/>
          </p:nvSpPr>
          <p:spPr bwMode="auto">
            <a:xfrm>
              <a:off x="8799513" y="42624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Freeform 319"/>
            <p:cNvSpPr>
              <a:spLocks/>
            </p:cNvSpPr>
            <p:nvPr userDrawn="1"/>
          </p:nvSpPr>
          <p:spPr bwMode="auto">
            <a:xfrm>
              <a:off x="8788401" y="4268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Freeform 320"/>
            <p:cNvSpPr>
              <a:spLocks/>
            </p:cNvSpPr>
            <p:nvPr userDrawn="1"/>
          </p:nvSpPr>
          <p:spPr bwMode="auto">
            <a:xfrm>
              <a:off x="8778876" y="42751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Freeform 321"/>
            <p:cNvSpPr>
              <a:spLocks/>
            </p:cNvSpPr>
            <p:nvPr userDrawn="1"/>
          </p:nvSpPr>
          <p:spPr bwMode="auto">
            <a:xfrm>
              <a:off x="8788401" y="42814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Freeform 322"/>
            <p:cNvSpPr>
              <a:spLocks/>
            </p:cNvSpPr>
            <p:nvPr userDrawn="1"/>
          </p:nvSpPr>
          <p:spPr bwMode="auto">
            <a:xfrm>
              <a:off x="8847138" y="4335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Freeform 323"/>
            <p:cNvSpPr>
              <a:spLocks/>
            </p:cNvSpPr>
            <p:nvPr userDrawn="1"/>
          </p:nvSpPr>
          <p:spPr bwMode="auto">
            <a:xfrm>
              <a:off x="8856663" y="43211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Freeform 324"/>
            <p:cNvSpPr>
              <a:spLocks/>
            </p:cNvSpPr>
            <p:nvPr userDrawn="1"/>
          </p:nvSpPr>
          <p:spPr bwMode="auto">
            <a:xfrm>
              <a:off x="8839201" y="43100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Freeform 325"/>
            <p:cNvSpPr>
              <a:spLocks/>
            </p:cNvSpPr>
            <p:nvPr userDrawn="1"/>
          </p:nvSpPr>
          <p:spPr bwMode="auto">
            <a:xfrm>
              <a:off x="8856663" y="43005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Freeform 326"/>
            <p:cNvSpPr>
              <a:spLocks/>
            </p:cNvSpPr>
            <p:nvPr userDrawn="1"/>
          </p:nvSpPr>
          <p:spPr bwMode="auto">
            <a:xfrm>
              <a:off x="8607426" y="446563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Freeform 327"/>
            <p:cNvSpPr>
              <a:spLocks/>
            </p:cNvSpPr>
            <p:nvPr userDrawn="1"/>
          </p:nvSpPr>
          <p:spPr bwMode="auto">
            <a:xfrm>
              <a:off x="8793163" y="435768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Freeform 328"/>
            <p:cNvSpPr>
              <a:spLocks/>
            </p:cNvSpPr>
            <p:nvPr userDrawn="1"/>
          </p:nvSpPr>
          <p:spPr bwMode="auto">
            <a:xfrm>
              <a:off x="8775701" y="43672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Freeform 329"/>
            <p:cNvSpPr>
              <a:spLocks/>
            </p:cNvSpPr>
            <p:nvPr userDrawn="1"/>
          </p:nvSpPr>
          <p:spPr bwMode="auto">
            <a:xfrm>
              <a:off x="8651876" y="434816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Freeform 330"/>
            <p:cNvSpPr>
              <a:spLocks/>
            </p:cNvSpPr>
            <p:nvPr userDrawn="1"/>
          </p:nvSpPr>
          <p:spPr bwMode="auto">
            <a:xfrm>
              <a:off x="8642351" y="43545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Freeform 331"/>
            <p:cNvSpPr>
              <a:spLocks/>
            </p:cNvSpPr>
            <p:nvPr userDrawn="1"/>
          </p:nvSpPr>
          <p:spPr bwMode="auto">
            <a:xfrm>
              <a:off x="8715376" y="4313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Freeform 332"/>
            <p:cNvSpPr>
              <a:spLocks/>
            </p:cNvSpPr>
            <p:nvPr userDrawn="1"/>
          </p:nvSpPr>
          <p:spPr bwMode="auto">
            <a:xfrm>
              <a:off x="8726488" y="4306888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Freeform 333"/>
            <p:cNvSpPr>
              <a:spLocks/>
            </p:cNvSpPr>
            <p:nvPr userDrawn="1"/>
          </p:nvSpPr>
          <p:spPr bwMode="auto">
            <a:xfrm>
              <a:off x="8756651" y="42878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Freeform 334"/>
            <p:cNvSpPr>
              <a:spLocks/>
            </p:cNvSpPr>
            <p:nvPr userDrawn="1"/>
          </p:nvSpPr>
          <p:spPr bwMode="auto">
            <a:xfrm>
              <a:off x="8767763" y="4392613"/>
              <a:ext cx="166688" cy="96838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Freeform 335"/>
            <p:cNvSpPr>
              <a:spLocks/>
            </p:cNvSpPr>
            <p:nvPr userDrawn="1"/>
          </p:nvSpPr>
          <p:spPr bwMode="auto">
            <a:xfrm>
              <a:off x="8556626" y="4214813"/>
              <a:ext cx="77788" cy="155575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Freeform 336"/>
            <p:cNvSpPr>
              <a:spLocks/>
            </p:cNvSpPr>
            <p:nvPr userDrawn="1"/>
          </p:nvSpPr>
          <p:spPr bwMode="auto">
            <a:xfrm>
              <a:off x="8588376" y="4121151"/>
              <a:ext cx="117475" cy="230188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Freeform 337"/>
            <p:cNvSpPr>
              <a:spLocks/>
            </p:cNvSpPr>
            <p:nvPr userDrawn="1"/>
          </p:nvSpPr>
          <p:spPr bwMode="auto">
            <a:xfrm>
              <a:off x="8624888" y="4062413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Freeform 338"/>
            <p:cNvSpPr>
              <a:spLocks/>
            </p:cNvSpPr>
            <p:nvPr userDrawn="1"/>
          </p:nvSpPr>
          <p:spPr bwMode="auto">
            <a:xfrm>
              <a:off x="8662988" y="3103563"/>
              <a:ext cx="303213" cy="338138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Freeform 339"/>
            <p:cNvSpPr>
              <a:spLocks/>
            </p:cNvSpPr>
            <p:nvPr userDrawn="1"/>
          </p:nvSpPr>
          <p:spPr bwMode="auto">
            <a:xfrm>
              <a:off x="8358188" y="3067051"/>
              <a:ext cx="457200" cy="609600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Freeform 340"/>
            <p:cNvSpPr>
              <a:spLocks/>
            </p:cNvSpPr>
            <p:nvPr userDrawn="1"/>
          </p:nvSpPr>
          <p:spPr bwMode="auto">
            <a:xfrm>
              <a:off x="8601076" y="3030538"/>
              <a:ext cx="152400" cy="180975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Freeform 341"/>
            <p:cNvSpPr>
              <a:spLocks/>
            </p:cNvSpPr>
            <p:nvPr userDrawn="1"/>
          </p:nvSpPr>
          <p:spPr bwMode="auto">
            <a:xfrm>
              <a:off x="8655051" y="2903538"/>
              <a:ext cx="214313" cy="280988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Freeform 342"/>
            <p:cNvSpPr>
              <a:spLocks/>
            </p:cNvSpPr>
            <p:nvPr userDrawn="1"/>
          </p:nvSpPr>
          <p:spPr bwMode="auto">
            <a:xfrm>
              <a:off x="8621713" y="2862263"/>
              <a:ext cx="274638" cy="204788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343"/>
            <p:cNvSpPr>
              <a:spLocks/>
            </p:cNvSpPr>
            <p:nvPr userDrawn="1"/>
          </p:nvSpPr>
          <p:spPr bwMode="auto">
            <a:xfrm>
              <a:off x="8620126" y="3656013"/>
              <a:ext cx="268288" cy="182563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344"/>
            <p:cNvSpPr>
              <a:spLocks/>
            </p:cNvSpPr>
            <p:nvPr userDrawn="1"/>
          </p:nvSpPr>
          <p:spPr bwMode="auto">
            <a:xfrm>
              <a:off x="8620126" y="3459163"/>
              <a:ext cx="609600" cy="354013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Freeform 345"/>
            <p:cNvSpPr>
              <a:spLocks/>
            </p:cNvSpPr>
            <p:nvPr userDrawn="1"/>
          </p:nvSpPr>
          <p:spPr bwMode="auto">
            <a:xfrm>
              <a:off x="8888413" y="3616326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346"/>
            <p:cNvSpPr>
              <a:spLocks/>
            </p:cNvSpPr>
            <p:nvPr userDrawn="1"/>
          </p:nvSpPr>
          <p:spPr bwMode="auto">
            <a:xfrm>
              <a:off x="8743951" y="3524251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Freeform 347"/>
            <p:cNvSpPr>
              <a:spLocks/>
            </p:cNvSpPr>
            <p:nvPr userDrawn="1"/>
          </p:nvSpPr>
          <p:spPr bwMode="auto">
            <a:xfrm>
              <a:off x="8778876" y="36988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348"/>
            <p:cNvSpPr>
              <a:spLocks/>
            </p:cNvSpPr>
            <p:nvPr userDrawn="1"/>
          </p:nvSpPr>
          <p:spPr bwMode="auto">
            <a:xfrm>
              <a:off x="8810626" y="36798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Freeform 349"/>
            <p:cNvSpPr>
              <a:spLocks/>
            </p:cNvSpPr>
            <p:nvPr userDrawn="1"/>
          </p:nvSpPr>
          <p:spPr bwMode="auto">
            <a:xfrm>
              <a:off x="8799513" y="368617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350"/>
            <p:cNvSpPr>
              <a:spLocks/>
            </p:cNvSpPr>
            <p:nvPr userDrawn="1"/>
          </p:nvSpPr>
          <p:spPr bwMode="auto">
            <a:xfrm>
              <a:off x="8789988" y="36925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Freeform 351"/>
            <p:cNvSpPr>
              <a:spLocks/>
            </p:cNvSpPr>
            <p:nvPr userDrawn="1"/>
          </p:nvSpPr>
          <p:spPr bwMode="auto">
            <a:xfrm>
              <a:off x="8802688" y="36957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352"/>
            <p:cNvSpPr>
              <a:spLocks/>
            </p:cNvSpPr>
            <p:nvPr userDrawn="1"/>
          </p:nvSpPr>
          <p:spPr bwMode="auto">
            <a:xfrm>
              <a:off x="8767763" y="37036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Freeform 353"/>
            <p:cNvSpPr>
              <a:spLocks/>
            </p:cNvSpPr>
            <p:nvPr userDrawn="1"/>
          </p:nvSpPr>
          <p:spPr bwMode="auto">
            <a:xfrm>
              <a:off x="8758238" y="3709988"/>
              <a:ext cx="17463" cy="11113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354"/>
            <p:cNvSpPr>
              <a:spLocks/>
            </p:cNvSpPr>
            <p:nvPr userDrawn="1"/>
          </p:nvSpPr>
          <p:spPr bwMode="auto">
            <a:xfrm>
              <a:off x="8786813" y="37052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Freeform 355"/>
            <p:cNvSpPr>
              <a:spLocks/>
            </p:cNvSpPr>
            <p:nvPr userDrawn="1"/>
          </p:nvSpPr>
          <p:spPr bwMode="auto">
            <a:xfrm>
              <a:off x="8809038" y="3709988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356"/>
            <p:cNvSpPr>
              <a:spLocks/>
            </p:cNvSpPr>
            <p:nvPr userDrawn="1"/>
          </p:nvSpPr>
          <p:spPr bwMode="auto">
            <a:xfrm>
              <a:off x="8770938" y="37147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Freeform 357"/>
            <p:cNvSpPr>
              <a:spLocks/>
            </p:cNvSpPr>
            <p:nvPr userDrawn="1"/>
          </p:nvSpPr>
          <p:spPr bwMode="auto">
            <a:xfrm>
              <a:off x="8786813" y="3721101"/>
              <a:ext cx="33338" cy="19050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358"/>
            <p:cNvSpPr>
              <a:spLocks/>
            </p:cNvSpPr>
            <p:nvPr userDrawn="1"/>
          </p:nvSpPr>
          <p:spPr bwMode="auto">
            <a:xfrm>
              <a:off x="8820151" y="3686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Freeform 359"/>
            <p:cNvSpPr>
              <a:spLocks/>
            </p:cNvSpPr>
            <p:nvPr userDrawn="1"/>
          </p:nvSpPr>
          <p:spPr bwMode="auto">
            <a:xfrm>
              <a:off x="8826501" y="37004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360"/>
            <p:cNvSpPr>
              <a:spLocks/>
            </p:cNvSpPr>
            <p:nvPr userDrawn="1"/>
          </p:nvSpPr>
          <p:spPr bwMode="auto">
            <a:xfrm>
              <a:off x="8916988" y="36687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361"/>
            <p:cNvSpPr>
              <a:spLocks/>
            </p:cNvSpPr>
            <p:nvPr userDrawn="1"/>
          </p:nvSpPr>
          <p:spPr bwMode="auto">
            <a:xfrm>
              <a:off x="8831263" y="3717926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Freeform 362"/>
            <p:cNvSpPr>
              <a:spLocks/>
            </p:cNvSpPr>
            <p:nvPr userDrawn="1"/>
          </p:nvSpPr>
          <p:spPr bwMode="auto">
            <a:xfrm>
              <a:off x="8856663" y="37449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363"/>
            <p:cNvSpPr>
              <a:spLocks/>
            </p:cNvSpPr>
            <p:nvPr userDrawn="1"/>
          </p:nvSpPr>
          <p:spPr bwMode="auto">
            <a:xfrm>
              <a:off x="8872538" y="3735388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Freeform 364"/>
            <p:cNvSpPr>
              <a:spLocks/>
            </p:cNvSpPr>
            <p:nvPr userDrawn="1"/>
          </p:nvSpPr>
          <p:spPr bwMode="auto">
            <a:xfrm>
              <a:off x="8804276" y="3727451"/>
              <a:ext cx="38100" cy="22225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365"/>
            <p:cNvSpPr>
              <a:spLocks/>
            </p:cNvSpPr>
            <p:nvPr userDrawn="1"/>
          </p:nvSpPr>
          <p:spPr bwMode="auto">
            <a:xfrm>
              <a:off x="8821738" y="3733801"/>
              <a:ext cx="47625" cy="2698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Freeform 366"/>
            <p:cNvSpPr>
              <a:spLocks/>
            </p:cNvSpPr>
            <p:nvPr userDrawn="1"/>
          </p:nvSpPr>
          <p:spPr bwMode="auto">
            <a:xfrm>
              <a:off x="8832851" y="36671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367"/>
            <p:cNvSpPr>
              <a:spLocks/>
            </p:cNvSpPr>
            <p:nvPr userDrawn="1"/>
          </p:nvSpPr>
          <p:spPr bwMode="auto">
            <a:xfrm>
              <a:off x="8821738" y="36734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Freeform 368"/>
            <p:cNvSpPr>
              <a:spLocks/>
            </p:cNvSpPr>
            <p:nvPr userDrawn="1"/>
          </p:nvSpPr>
          <p:spPr bwMode="auto">
            <a:xfrm>
              <a:off x="8843963" y="366077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369"/>
            <p:cNvSpPr>
              <a:spLocks/>
            </p:cNvSpPr>
            <p:nvPr userDrawn="1"/>
          </p:nvSpPr>
          <p:spPr bwMode="auto">
            <a:xfrm>
              <a:off x="8864601" y="3648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370"/>
            <p:cNvSpPr>
              <a:spLocks/>
            </p:cNvSpPr>
            <p:nvPr userDrawn="1"/>
          </p:nvSpPr>
          <p:spPr bwMode="auto">
            <a:xfrm>
              <a:off x="8853488" y="365442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Freeform 371"/>
            <p:cNvSpPr>
              <a:spLocks/>
            </p:cNvSpPr>
            <p:nvPr userDrawn="1"/>
          </p:nvSpPr>
          <p:spPr bwMode="auto">
            <a:xfrm>
              <a:off x="8939213" y="3605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7" name="Freeform 372"/>
            <p:cNvSpPr>
              <a:spLocks/>
            </p:cNvSpPr>
            <p:nvPr userDrawn="1"/>
          </p:nvSpPr>
          <p:spPr bwMode="auto">
            <a:xfrm>
              <a:off x="8929688" y="3609976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8" name="Freeform 373"/>
            <p:cNvSpPr>
              <a:spLocks/>
            </p:cNvSpPr>
            <p:nvPr userDrawn="1"/>
          </p:nvSpPr>
          <p:spPr bwMode="auto">
            <a:xfrm>
              <a:off x="8918576" y="36179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9" name="Freeform 374"/>
            <p:cNvSpPr>
              <a:spLocks/>
            </p:cNvSpPr>
            <p:nvPr userDrawn="1"/>
          </p:nvSpPr>
          <p:spPr bwMode="auto">
            <a:xfrm>
              <a:off x="8939213" y="36163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0" name="Freeform 375"/>
            <p:cNvSpPr>
              <a:spLocks/>
            </p:cNvSpPr>
            <p:nvPr userDrawn="1"/>
          </p:nvSpPr>
          <p:spPr bwMode="auto">
            <a:xfrm>
              <a:off x="8907463" y="362267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1" name="Freeform 376"/>
            <p:cNvSpPr>
              <a:spLocks/>
            </p:cNvSpPr>
            <p:nvPr userDrawn="1"/>
          </p:nvSpPr>
          <p:spPr bwMode="auto">
            <a:xfrm>
              <a:off x="8963026" y="3621088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2" name="Freeform 377"/>
            <p:cNvSpPr>
              <a:spLocks/>
            </p:cNvSpPr>
            <p:nvPr userDrawn="1"/>
          </p:nvSpPr>
          <p:spPr bwMode="auto">
            <a:xfrm>
              <a:off x="8897938" y="36290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3" name="Freeform 378"/>
            <p:cNvSpPr>
              <a:spLocks/>
            </p:cNvSpPr>
            <p:nvPr userDrawn="1"/>
          </p:nvSpPr>
          <p:spPr bwMode="auto">
            <a:xfrm>
              <a:off x="8921751" y="3625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4" name="Freeform 379"/>
            <p:cNvSpPr>
              <a:spLocks/>
            </p:cNvSpPr>
            <p:nvPr userDrawn="1"/>
          </p:nvSpPr>
          <p:spPr bwMode="auto">
            <a:xfrm>
              <a:off x="8983663" y="36290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5" name="Freeform 380"/>
            <p:cNvSpPr>
              <a:spLocks/>
            </p:cNvSpPr>
            <p:nvPr userDrawn="1"/>
          </p:nvSpPr>
          <p:spPr bwMode="auto">
            <a:xfrm>
              <a:off x="8945563" y="3632201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6" name="Freeform 381"/>
            <p:cNvSpPr>
              <a:spLocks/>
            </p:cNvSpPr>
            <p:nvPr userDrawn="1"/>
          </p:nvSpPr>
          <p:spPr bwMode="auto">
            <a:xfrm>
              <a:off x="9012238" y="3633788"/>
              <a:ext cx="26988" cy="17463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7" name="Freeform 382"/>
            <p:cNvSpPr>
              <a:spLocks/>
            </p:cNvSpPr>
            <p:nvPr userDrawn="1"/>
          </p:nvSpPr>
          <p:spPr bwMode="auto">
            <a:xfrm>
              <a:off x="8904288" y="3636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8" name="Freeform 383"/>
            <p:cNvSpPr>
              <a:spLocks/>
            </p:cNvSpPr>
            <p:nvPr userDrawn="1"/>
          </p:nvSpPr>
          <p:spPr bwMode="auto">
            <a:xfrm>
              <a:off x="8967788" y="3638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9" name="Freeform 384"/>
            <p:cNvSpPr>
              <a:spLocks/>
            </p:cNvSpPr>
            <p:nvPr userDrawn="1"/>
          </p:nvSpPr>
          <p:spPr bwMode="auto">
            <a:xfrm>
              <a:off x="8994776" y="36449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0" name="Freeform 385"/>
            <p:cNvSpPr>
              <a:spLocks/>
            </p:cNvSpPr>
            <p:nvPr userDrawn="1"/>
          </p:nvSpPr>
          <p:spPr bwMode="auto">
            <a:xfrm>
              <a:off x="8888413" y="3646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1" name="Freeform 386"/>
            <p:cNvSpPr>
              <a:spLocks/>
            </p:cNvSpPr>
            <p:nvPr userDrawn="1"/>
          </p:nvSpPr>
          <p:spPr bwMode="auto">
            <a:xfrm>
              <a:off x="8912226" y="3651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2" name="Freeform 387"/>
            <p:cNvSpPr>
              <a:spLocks/>
            </p:cNvSpPr>
            <p:nvPr userDrawn="1"/>
          </p:nvSpPr>
          <p:spPr bwMode="auto">
            <a:xfrm>
              <a:off x="8977313" y="36544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3" name="Freeform 388"/>
            <p:cNvSpPr>
              <a:spLocks/>
            </p:cNvSpPr>
            <p:nvPr userDrawn="1"/>
          </p:nvSpPr>
          <p:spPr bwMode="auto">
            <a:xfrm>
              <a:off x="8870951" y="36560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4" name="Freeform 389"/>
            <p:cNvSpPr>
              <a:spLocks/>
            </p:cNvSpPr>
            <p:nvPr userDrawn="1"/>
          </p:nvSpPr>
          <p:spPr bwMode="auto">
            <a:xfrm>
              <a:off x="8894763" y="3660776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5" name="Freeform 390"/>
            <p:cNvSpPr>
              <a:spLocks/>
            </p:cNvSpPr>
            <p:nvPr userDrawn="1"/>
          </p:nvSpPr>
          <p:spPr bwMode="auto">
            <a:xfrm>
              <a:off x="8994776" y="366395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6" name="Freeform 391"/>
            <p:cNvSpPr>
              <a:spLocks/>
            </p:cNvSpPr>
            <p:nvPr userDrawn="1"/>
          </p:nvSpPr>
          <p:spPr bwMode="auto">
            <a:xfrm>
              <a:off x="8853488" y="36655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7" name="Freeform 392"/>
            <p:cNvSpPr>
              <a:spLocks/>
            </p:cNvSpPr>
            <p:nvPr userDrawn="1"/>
          </p:nvSpPr>
          <p:spPr bwMode="auto">
            <a:xfrm>
              <a:off x="8877301" y="3670301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8" name="Freeform 393"/>
            <p:cNvSpPr>
              <a:spLocks/>
            </p:cNvSpPr>
            <p:nvPr userDrawn="1"/>
          </p:nvSpPr>
          <p:spPr bwMode="auto">
            <a:xfrm>
              <a:off x="8943976" y="36734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9" name="Freeform 394"/>
            <p:cNvSpPr>
              <a:spLocks/>
            </p:cNvSpPr>
            <p:nvPr userDrawn="1"/>
          </p:nvSpPr>
          <p:spPr bwMode="auto">
            <a:xfrm>
              <a:off x="8837613" y="36750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0" name="Freeform 395"/>
            <p:cNvSpPr>
              <a:spLocks/>
            </p:cNvSpPr>
            <p:nvPr userDrawn="1"/>
          </p:nvSpPr>
          <p:spPr bwMode="auto">
            <a:xfrm>
              <a:off x="8899526" y="36782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1" name="Freeform 396"/>
            <p:cNvSpPr>
              <a:spLocks/>
            </p:cNvSpPr>
            <p:nvPr userDrawn="1"/>
          </p:nvSpPr>
          <p:spPr bwMode="auto">
            <a:xfrm>
              <a:off x="8861426" y="36814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2" name="Freeform 397"/>
            <p:cNvSpPr>
              <a:spLocks/>
            </p:cNvSpPr>
            <p:nvPr userDrawn="1"/>
          </p:nvSpPr>
          <p:spPr bwMode="auto">
            <a:xfrm>
              <a:off x="8926513" y="36845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3" name="Freeform 398"/>
            <p:cNvSpPr>
              <a:spLocks/>
            </p:cNvSpPr>
            <p:nvPr userDrawn="1"/>
          </p:nvSpPr>
          <p:spPr bwMode="auto">
            <a:xfrm>
              <a:off x="8882063" y="36877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4" name="Freeform 399"/>
            <p:cNvSpPr>
              <a:spLocks/>
            </p:cNvSpPr>
            <p:nvPr userDrawn="1"/>
          </p:nvSpPr>
          <p:spPr bwMode="auto">
            <a:xfrm>
              <a:off x="8910638" y="36941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5" name="Freeform 400"/>
            <p:cNvSpPr>
              <a:spLocks/>
            </p:cNvSpPr>
            <p:nvPr userDrawn="1"/>
          </p:nvSpPr>
          <p:spPr bwMode="auto">
            <a:xfrm>
              <a:off x="8866188" y="36988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6" name="Freeform 401"/>
            <p:cNvSpPr>
              <a:spLocks/>
            </p:cNvSpPr>
            <p:nvPr userDrawn="1"/>
          </p:nvSpPr>
          <p:spPr bwMode="auto">
            <a:xfrm>
              <a:off x="8893176" y="3703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7" name="Freeform 402"/>
            <p:cNvSpPr>
              <a:spLocks/>
            </p:cNvSpPr>
            <p:nvPr userDrawn="1"/>
          </p:nvSpPr>
          <p:spPr bwMode="auto">
            <a:xfrm>
              <a:off x="8848726" y="3708401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8" name="Freeform 403"/>
            <p:cNvSpPr>
              <a:spLocks/>
            </p:cNvSpPr>
            <p:nvPr userDrawn="1"/>
          </p:nvSpPr>
          <p:spPr bwMode="auto">
            <a:xfrm>
              <a:off x="8875713" y="37131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9" name="Freeform 404"/>
            <p:cNvSpPr>
              <a:spLocks/>
            </p:cNvSpPr>
            <p:nvPr userDrawn="1"/>
          </p:nvSpPr>
          <p:spPr bwMode="auto">
            <a:xfrm>
              <a:off x="8907463" y="3675063"/>
              <a:ext cx="98425" cy="57150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0" name="Freeform 405"/>
            <p:cNvSpPr>
              <a:spLocks/>
            </p:cNvSpPr>
            <p:nvPr userDrawn="1"/>
          </p:nvSpPr>
          <p:spPr bwMode="auto">
            <a:xfrm>
              <a:off x="8858251" y="3722688"/>
              <a:ext cx="28575" cy="17463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407"/>
            <p:cNvSpPr>
              <a:spLocks/>
            </p:cNvSpPr>
            <p:nvPr userDrawn="1"/>
          </p:nvSpPr>
          <p:spPr bwMode="auto">
            <a:xfrm>
              <a:off x="8890001" y="372586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Freeform 408"/>
            <p:cNvSpPr>
              <a:spLocks/>
            </p:cNvSpPr>
            <p:nvPr userDrawn="1"/>
          </p:nvSpPr>
          <p:spPr bwMode="auto">
            <a:xfrm>
              <a:off x="8843964" y="36909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409"/>
            <p:cNvSpPr>
              <a:spLocks/>
            </p:cNvSpPr>
            <p:nvPr userDrawn="1"/>
          </p:nvSpPr>
          <p:spPr bwMode="auto">
            <a:xfrm>
              <a:off x="8932864" y="36591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Freeform 410"/>
            <p:cNvSpPr>
              <a:spLocks/>
            </p:cNvSpPr>
            <p:nvPr userDrawn="1"/>
          </p:nvSpPr>
          <p:spPr bwMode="auto">
            <a:xfrm>
              <a:off x="8961439" y="3663951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411"/>
            <p:cNvSpPr>
              <a:spLocks/>
            </p:cNvSpPr>
            <p:nvPr userDrawn="1"/>
          </p:nvSpPr>
          <p:spPr bwMode="auto">
            <a:xfrm>
              <a:off x="8950326" y="36496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Freeform 412"/>
            <p:cNvSpPr>
              <a:spLocks/>
            </p:cNvSpPr>
            <p:nvPr userDrawn="1"/>
          </p:nvSpPr>
          <p:spPr bwMode="auto">
            <a:xfrm>
              <a:off x="8928101" y="364172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413"/>
            <p:cNvSpPr>
              <a:spLocks/>
            </p:cNvSpPr>
            <p:nvPr userDrawn="1"/>
          </p:nvSpPr>
          <p:spPr bwMode="auto">
            <a:xfrm>
              <a:off x="9012239" y="3586163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Freeform 414"/>
            <p:cNvSpPr>
              <a:spLocks/>
            </p:cNvSpPr>
            <p:nvPr userDrawn="1"/>
          </p:nvSpPr>
          <p:spPr bwMode="auto">
            <a:xfrm>
              <a:off x="8996364" y="36020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415"/>
            <p:cNvSpPr>
              <a:spLocks/>
            </p:cNvSpPr>
            <p:nvPr userDrawn="1"/>
          </p:nvSpPr>
          <p:spPr bwMode="auto">
            <a:xfrm>
              <a:off x="9059864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Freeform 416"/>
            <p:cNvSpPr>
              <a:spLocks/>
            </p:cNvSpPr>
            <p:nvPr userDrawn="1"/>
          </p:nvSpPr>
          <p:spPr bwMode="auto">
            <a:xfrm>
              <a:off x="9069389" y="3630613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417"/>
            <p:cNvSpPr>
              <a:spLocks/>
            </p:cNvSpPr>
            <p:nvPr userDrawn="1"/>
          </p:nvSpPr>
          <p:spPr bwMode="auto">
            <a:xfrm>
              <a:off x="9061451" y="3625851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Freeform 418"/>
            <p:cNvSpPr>
              <a:spLocks/>
            </p:cNvSpPr>
            <p:nvPr userDrawn="1"/>
          </p:nvSpPr>
          <p:spPr bwMode="auto">
            <a:xfrm>
              <a:off x="9053514" y="3640138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419"/>
            <p:cNvSpPr>
              <a:spLocks/>
            </p:cNvSpPr>
            <p:nvPr userDrawn="1"/>
          </p:nvSpPr>
          <p:spPr bwMode="auto">
            <a:xfrm>
              <a:off x="9018589" y="3595688"/>
              <a:ext cx="50800" cy="30163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420"/>
            <p:cNvSpPr>
              <a:spLocks/>
            </p:cNvSpPr>
            <p:nvPr userDrawn="1"/>
          </p:nvSpPr>
          <p:spPr bwMode="auto">
            <a:xfrm>
              <a:off x="9001126" y="36195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421"/>
            <p:cNvSpPr>
              <a:spLocks/>
            </p:cNvSpPr>
            <p:nvPr userDrawn="1"/>
          </p:nvSpPr>
          <p:spPr bwMode="auto">
            <a:xfrm>
              <a:off x="9028114" y="3606801"/>
              <a:ext cx="58738" cy="33338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422"/>
            <p:cNvSpPr>
              <a:spLocks/>
            </p:cNvSpPr>
            <p:nvPr userDrawn="1"/>
          </p:nvSpPr>
          <p:spPr bwMode="auto">
            <a:xfrm>
              <a:off x="8955089" y="36068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423"/>
            <p:cNvSpPr>
              <a:spLocks/>
            </p:cNvSpPr>
            <p:nvPr userDrawn="1"/>
          </p:nvSpPr>
          <p:spPr bwMode="auto">
            <a:xfrm>
              <a:off x="8982076" y="3579813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424"/>
            <p:cNvSpPr>
              <a:spLocks/>
            </p:cNvSpPr>
            <p:nvPr userDrawn="1"/>
          </p:nvSpPr>
          <p:spPr bwMode="auto">
            <a:xfrm>
              <a:off x="8972551" y="3586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425"/>
            <p:cNvSpPr>
              <a:spLocks/>
            </p:cNvSpPr>
            <p:nvPr userDrawn="1"/>
          </p:nvSpPr>
          <p:spPr bwMode="auto">
            <a:xfrm>
              <a:off x="8990014" y="3576638"/>
              <a:ext cx="44450" cy="2698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426"/>
            <p:cNvSpPr>
              <a:spLocks/>
            </p:cNvSpPr>
            <p:nvPr userDrawn="1"/>
          </p:nvSpPr>
          <p:spPr bwMode="auto">
            <a:xfrm>
              <a:off x="8972551" y="35972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427"/>
            <p:cNvSpPr>
              <a:spLocks/>
            </p:cNvSpPr>
            <p:nvPr userDrawn="1"/>
          </p:nvSpPr>
          <p:spPr bwMode="auto">
            <a:xfrm>
              <a:off x="8978901" y="3611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428"/>
            <p:cNvSpPr>
              <a:spLocks/>
            </p:cNvSpPr>
            <p:nvPr userDrawn="1"/>
          </p:nvSpPr>
          <p:spPr bwMode="auto">
            <a:xfrm>
              <a:off x="9112251" y="35972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429"/>
            <p:cNvSpPr>
              <a:spLocks/>
            </p:cNvSpPr>
            <p:nvPr userDrawn="1"/>
          </p:nvSpPr>
          <p:spPr bwMode="auto">
            <a:xfrm>
              <a:off x="9069389" y="35290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430"/>
            <p:cNvSpPr>
              <a:spLocks/>
            </p:cNvSpPr>
            <p:nvPr userDrawn="1"/>
          </p:nvSpPr>
          <p:spPr bwMode="auto">
            <a:xfrm>
              <a:off x="9058276" y="35353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431"/>
            <p:cNvSpPr>
              <a:spLocks/>
            </p:cNvSpPr>
            <p:nvPr userDrawn="1"/>
          </p:nvSpPr>
          <p:spPr bwMode="auto">
            <a:xfrm>
              <a:off x="9077326" y="3536951"/>
              <a:ext cx="26988" cy="15875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432"/>
            <p:cNvSpPr>
              <a:spLocks/>
            </p:cNvSpPr>
            <p:nvPr userDrawn="1"/>
          </p:nvSpPr>
          <p:spPr bwMode="auto">
            <a:xfrm>
              <a:off x="9059864" y="35464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433"/>
            <p:cNvSpPr>
              <a:spLocks/>
            </p:cNvSpPr>
            <p:nvPr userDrawn="1"/>
          </p:nvSpPr>
          <p:spPr bwMode="auto">
            <a:xfrm>
              <a:off x="9075739" y="35560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434"/>
            <p:cNvSpPr>
              <a:spLocks/>
            </p:cNvSpPr>
            <p:nvPr userDrawn="1"/>
          </p:nvSpPr>
          <p:spPr bwMode="auto">
            <a:xfrm>
              <a:off x="9093201" y="3546476"/>
              <a:ext cx="46038" cy="25400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435"/>
            <p:cNvSpPr>
              <a:spLocks/>
            </p:cNvSpPr>
            <p:nvPr userDrawn="1"/>
          </p:nvSpPr>
          <p:spPr bwMode="auto">
            <a:xfrm>
              <a:off x="9093201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436"/>
            <p:cNvSpPr>
              <a:spLocks/>
            </p:cNvSpPr>
            <p:nvPr userDrawn="1"/>
          </p:nvSpPr>
          <p:spPr bwMode="auto">
            <a:xfrm>
              <a:off x="9112251" y="3576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437"/>
            <p:cNvSpPr>
              <a:spLocks/>
            </p:cNvSpPr>
            <p:nvPr userDrawn="1"/>
          </p:nvSpPr>
          <p:spPr bwMode="auto">
            <a:xfrm>
              <a:off x="9129714" y="3565526"/>
              <a:ext cx="44450" cy="2698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438"/>
            <p:cNvSpPr>
              <a:spLocks/>
            </p:cNvSpPr>
            <p:nvPr userDrawn="1"/>
          </p:nvSpPr>
          <p:spPr bwMode="auto">
            <a:xfrm>
              <a:off x="9129714" y="358616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439"/>
            <p:cNvSpPr>
              <a:spLocks/>
            </p:cNvSpPr>
            <p:nvPr userDrawn="1"/>
          </p:nvSpPr>
          <p:spPr bwMode="auto">
            <a:xfrm>
              <a:off x="9077326" y="35766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440"/>
            <p:cNvSpPr>
              <a:spLocks/>
            </p:cNvSpPr>
            <p:nvPr userDrawn="1"/>
          </p:nvSpPr>
          <p:spPr bwMode="auto">
            <a:xfrm>
              <a:off x="9058276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441"/>
            <p:cNvSpPr>
              <a:spLocks/>
            </p:cNvSpPr>
            <p:nvPr userDrawn="1"/>
          </p:nvSpPr>
          <p:spPr bwMode="auto">
            <a:xfrm>
              <a:off x="9042401" y="35750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442"/>
            <p:cNvSpPr>
              <a:spLocks/>
            </p:cNvSpPr>
            <p:nvPr userDrawn="1"/>
          </p:nvSpPr>
          <p:spPr bwMode="auto">
            <a:xfrm>
              <a:off x="9042401" y="35560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443"/>
            <p:cNvSpPr>
              <a:spLocks/>
            </p:cNvSpPr>
            <p:nvPr userDrawn="1"/>
          </p:nvSpPr>
          <p:spPr bwMode="auto">
            <a:xfrm>
              <a:off x="9004301" y="35671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444"/>
            <p:cNvSpPr>
              <a:spLocks/>
            </p:cNvSpPr>
            <p:nvPr userDrawn="1"/>
          </p:nvSpPr>
          <p:spPr bwMode="auto">
            <a:xfrm>
              <a:off x="9048751" y="35417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445"/>
            <p:cNvSpPr>
              <a:spLocks/>
            </p:cNvSpPr>
            <p:nvPr userDrawn="1"/>
          </p:nvSpPr>
          <p:spPr bwMode="auto">
            <a:xfrm>
              <a:off x="9037639" y="35480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Freeform 446"/>
            <p:cNvSpPr>
              <a:spLocks/>
            </p:cNvSpPr>
            <p:nvPr userDrawn="1"/>
          </p:nvSpPr>
          <p:spPr bwMode="auto">
            <a:xfrm>
              <a:off x="9026526" y="35544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447"/>
            <p:cNvSpPr>
              <a:spLocks/>
            </p:cNvSpPr>
            <p:nvPr userDrawn="1"/>
          </p:nvSpPr>
          <p:spPr bwMode="auto">
            <a:xfrm>
              <a:off x="9015414" y="35607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448"/>
            <p:cNvSpPr>
              <a:spLocks/>
            </p:cNvSpPr>
            <p:nvPr userDrawn="1"/>
          </p:nvSpPr>
          <p:spPr bwMode="auto">
            <a:xfrm>
              <a:off x="9024939" y="3565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449"/>
            <p:cNvSpPr>
              <a:spLocks/>
            </p:cNvSpPr>
            <p:nvPr userDrawn="1"/>
          </p:nvSpPr>
          <p:spPr bwMode="auto">
            <a:xfrm>
              <a:off x="9085264" y="362108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450"/>
            <p:cNvSpPr>
              <a:spLocks/>
            </p:cNvSpPr>
            <p:nvPr userDrawn="1"/>
          </p:nvSpPr>
          <p:spPr bwMode="auto">
            <a:xfrm>
              <a:off x="9094789" y="36068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451"/>
            <p:cNvSpPr>
              <a:spLocks/>
            </p:cNvSpPr>
            <p:nvPr userDrawn="1"/>
          </p:nvSpPr>
          <p:spPr bwMode="auto">
            <a:xfrm>
              <a:off x="9077326" y="35956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Freeform 452"/>
            <p:cNvSpPr>
              <a:spLocks/>
            </p:cNvSpPr>
            <p:nvPr userDrawn="1"/>
          </p:nvSpPr>
          <p:spPr bwMode="auto">
            <a:xfrm>
              <a:off x="9094789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453"/>
            <p:cNvSpPr>
              <a:spLocks/>
            </p:cNvSpPr>
            <p:nvPr userDrawn="1"/>
          </p:nvSpPr>
          <p:spPr bwMode="auto">
            <a:xfrm>
              <a:off x="8840789" y="37544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Freeform 454"/>
            <p:cNvSpPr>
              <a:spLocks/>
            </p:cNvSpPr>
            <p:nvPr userDrawn="1"/>
          </p:nvSpPr>
          <p:spPr bwMode="auto">
            <a:xfrm>
              <a:off x="9029701" y="36449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455"/>
            <p:cNvSpPr>
              <a:spLocks/>
            </p:cNvSpPr>
            <p:nvPr userDrawn="1"/>
          </p:nvSpPr>
          <p:spPr bwMode="auto">
            <a:xfrm>
              <a:off x="9012239" y="3654426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Freeform 456"/>
            <p:cNvSpPr>
              <a:spLocks/>
            </p:cNvSpPr>
            <p:nvPr userDrawn="1"/>
          </p:nvSpPr>
          <p:spPr bwMode="auto">
            <a:xfrm>
              <a:off x="8886826" y="3635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457"/>
            <p:cNvSpPr>
              <a:spLocks/>
            </p:cNvSpPr>
            <p:nvPr userDrawn="1"/>
          </p:nvSpPr>
          <p:spPr bwMode="auto">
            <a:xfrm>
              <a:off x="8875714" y="36417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458"/>
            <p:cNvSpPr>
              <a:spLocks/>
            </p:cNvSpPr>
            <p:nvPr userDrawn="1"/>
          </p:nvSpPr>
          <p:spPr bwMode="auto">
            <a:xfrm>
              <a:off x="8950326" y="3598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459"/>
            <p:cNvSpPr>
              <a:spLocks/>
            </p:cNvSpPr>
            <p:nvPr userDrawn="1"/>
          </p:nvSpPr>
          <p:spPr bwMode="auto">
            <a:xfrm>
              <a:off x="8961439" y="35925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Freeform 460"/>
            <p:cNvSpPr>
              <a:spLocks/>
            </p:cNvSpPr>
            <p:nvPr userDrawn="1"/>
          </p:nvSpPr>
          <p:spPr bwMode="auto">
            <a:xfrm>
              <a:off x="8993189" y="35734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461"/>
            <p:cNvSpPr>
              <a:spLocks/>
            </p:cNvSpPr>
            <p:nvPr userDrawn="1"/>
          </p:nvSpPr>
          <p:spPr bwMode="auto">
            <a:xfrm>
              <a:off x="8748714" y="3525838"/>
              <a:ext cx="212725" cy="123825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Freeform 462"/>
            <p:cNvSpPr>
              <a:spLocks/>
            </p:cNvSpPr>
            <p:nvPr userDrawn="1"/>
          </p:nvSpPr>
          <p:spPr bwMode="auto">
            <a:xfrm>
              <a:off x="7853364" y="4098926"/>
              <a:ext cx="269875" cy="180975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463"/>
            <p:cNvSpPr>
              <a:spLocks/>
            </p:cNvSpPr>
            <p:nvPr userDrawn="1"/>
          </p:nvSpPr>
          <p:spPr bwMode="auto">
            <a:xfrm>
              <a:off x="7853364" y="3902076"/>
              <a:ext cx="611188" cy="352425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Freeform 464"/>
            <p:cNvSpPr>
              <a:spLocks/>
            </p:cNvSpPr>
            <p:nvPr userDrawn="1"/>
          </p:nvSpPr>
          <p:spPr bwMode="auto">
            <a:xfrm>
              <a:off x="8123239" y="4057651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465"/>
            <p:cNvSpPr>
              <a:spLocks/>
            </p:cNvSpPr>
            <p:nvPr userDrawn="1"/>
          </p:nvSpPr>
          <p:spPr bwMode="auto">
            <a:xfrm>
              <a:off x="7977189" y="3967163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Freeform 466"/>
            <p:cNvSpPr>
              <a:spLocks/>
            </p:cNvSpPr>
            <p:nvPr userDrawn="1"/>
          </p:nvSpPr>
          <p:spPr bwMode="auto">
            <a:xfrm>
              <a:off x="8012114" y="41402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467"/>
            <p:cNvSpPr>
              <a:spLocks/>
            </p:cNvSpPr>
            <p:nvPr userDrawn="1"/>
          </p:nvSpPr>
          <p:spPr bwMode="auto">
            <a:xfrm>
              <a:off x="8045451" y="41211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468"/>
            <p:cNvSpPr>
              <a:spLocks/>
            </p:cNvSpPr>
            <p:nvPr userDrawn="1"/>
          </p:nvSpPr>
          <p:spPr bwMode="auto">
            <a:xfrm>
              <a:off x="8034339" y="41275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469"/>
            <p:cNvSpPr>
              <a:spLocks/>
            </p:cNvSpPr>
            <p:nvPr userDrawn="1"/>
          </p:nvSpPr>
          <p:spPr bwMode="auto">
            <a:xfrm>
              <a:off x="8023226" y="41338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470"/>
            <p:cNvSpPr>
              <a:spLocks/>
            </p:cNvSpPr>
            <p:nvPr userDrawn="1"/>
          </p:nvSpPr>
          <p:spPr bwMode="auto">
            <a:xfrm>
              <a:off x="8037514" y="41370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471"/>
            <p:cNvSpPr>
              <a:spLocks/>
            </p:cNvSpPr>
            <p:nvPr userDrawn="1"/>
          </p:nvSpPr>
          <p:spPr bwMode="auto">
            <a:xfrm>
              <a:off x="8002589" y="41465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Freeform 472"/>
            <p:cNvSpPr>
              <a:spLocks/>
            </p:cNvSpPr>
            <p:nvPr userDrawn="1"/>
          </p:nvSpPr>
          <p:spPr bwMode="auto">
            <a:xfrm>
              <a:off x="7991476" y="4152901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473"/>
            <p:cNvSpPr>
              <a:spLocks/>
            </p:cNvSpPr>
            <p:nvPr userDrawn="1"/>
          </p:nvSpPr>
          <p:spPr bwMode="auto">
            <a:xfrm>
              <a:off x="8020051" y="414655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Freeform 474"/>
            <p:cNvSpPr>
              <a:spLocks/>
            </p:cNvSpPr>
            <p:nvPr userDrawn="1"/>
          </p:nvSpPr>
          <p:spPr bwMode="auto">
            <a:xfrm>
              <a:off x="8043864" y="41529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475"/>
            <p:cNvSpPr>
              <a:spLocks/>
            </p:cNvSpPr>
            <p:nvPr userDrawn="1"/>
          </p:nvSpPr>
          <p:spPr bwMode="auto">
            <a:xfrm>
              <a:off x="8004176" y="4156076"/>
              <a:ext cx="28575" cy="15875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Freeform 476"/>
            <p:cNvSpPr>
              <a:spLocks/>
            </p:cNvSpPr>
            <p:nvPr userDrawn="1"/>
          </p:nvSpPr>
          <p:spPr bwMode="auto">
            <a:xfrm>
              <a:off x="8021639" y="4162426"/>
              <a:ext cx="33338" cy="19050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477"/>
            <p:cNvSpPr>
              <a:spLocks/>
            </p:cNvSpPr>
            <p:nvPr userDrawn="1"/>
          </p:nvSpPr>
          <p:spPr bwMode="auto">
            <a:xfrm>
              <a:off x="8053389" y="41275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Freeform 478"/>
            <p:cNvSpPr>
              <a:spLocks/>
            </p:cNvSpPr>
            <p:nvPr userDrawn="1"/>
          </p:nvSpPr>
          <p:spPr bwMode="auto">
            <a:xfrm>
              <a:off x="8061326" y="41433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479"/>
            <p:cNvSpPr>
              <a:spLocks/>
            </p:cNvSpPr>
            <p:nvPr userDrawn="1"/>
          </p:nvSpPr>
          <p:spPr bwMode="auto">
            <a:xfrm>
              <a:off x="8150226" y="4110038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480"/>
            <p:cNvSpPr>
              <a:spLocks/>
            </p:cNvSpPr>
            <p:nvPr userDrawn="1"/>
          </p:nvSpPr>
          <p:spPr bwMode="auto">
            <a:xfrm>
              <a:off x="8066089" y="4160838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481"/>
            <p:cNvSpPr>
              <a:spLocks/>
            </p:cNvSpPr>
            <p:nvPr userDrawn="1"/>
          </p:nvSpPr>
          <p:spPr bwMode="auto">
            <a:xfrm>
              <a:off x="8089901" y="418782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482"/>
            <p:cNvSpPr>
              <a:spLocks/>
            </p:cNvSpPr>
            <p:nvPr userDrawn="1"/>
          </p:nvSpPr>
          <p:spPr bwMode="auto">
            <a:xfrm>
              <a:off x="8107364" y="41783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483"/>
            <p:cNvSpPr>
              <a:spLocks/>
            </p:cNvSpPr>
            <p:nvPr userDrawn="1"/>
          </p:nvSpPr>
          <p:spPr bwMode="auto">
            <a:xfrm>
              <a:off x="8037514" y="4170363"/>
              <a:ext cx="39688" cy="22225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Freeform 484"/>
            <p:cNvSpPr>
              <a:spLocks/>
            </p:cNvSpPr>
            <p:nvPr userDrawn="1"/>
          </p:nvSpPr>
          <p:spPr bwMode="auto">
            <a:xfrm>
              <a:off x="8056564" y="4175126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485"/>
            <p:cNvSpPr>
              <a:spLocks/>
            </p:cNvSpPr>
            <p:nvPr userDrawn="1"/>
          </p:nvSpPr>
          <p:spPr bwMode="auto">
            <a:xfrm>
              <a:off x="8066089" y="41084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Freeform 486"/>
            <p:cNvSpPr>
              <a:spLocks/>
            </p:cNvSpPr>
            <p:nvPr userDrawn="1"/>
          </p:nvSpPr>
          <p:spPr bwMode="auto">
            <a:xfrm>
              <a:off x="8056564" y="411480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487"/>
            <p:cNvSpPr>
              <a:spLocks/>
            </p:cNvSpPr>
            <p:nvPr userDrawn="1"/>
          </p:nvSpPr>
          <p:spPr bwMode="auto">
            <a:xfrm>
              <a:off x="8077201" y="41021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Freeform 488"/>
            <p:cNvSpPr>
              <a:spLocks/>
            </p:cNvSpPr>
            <p:nvPr userDrawn="1"/>
          </p:nvSpPr>
          <p:spPr bwMode="auto">
            <a:xfrm>
              <a:off x="8099426" y="40894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489"/>
            <p:cNvSpPr>
              <a:spLocks/>
            </p:cNvSpPr>
            <p:nvPr userDrawn="1"/>
          </p:nvSpPr>
          <p:spPr bwMode="auto">
            <a:xfrm>
              <a:off x="8088314" y="40957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490"/>
            <p:cNvSpPr>
              <a:spLocks/>
            </p:cNvSpPr>
            <p:nvPr userDrawn="1"/>
          </p:nvSpPr>
          <p:spPr bwMode="auto">
            <a:xfrm>
              <a:off x="8174039" y="4046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491"/>
            <p:cNvSpPr>
              <a:spLocks/>
            </p:cNvSpPr>
            <p:nvPr userDrawn="1"/>
          </p:nvSpPr>
          <p:spPr bwMode="auto">
            <a:xfrm>
              <a:off x="8162926" y="4052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492"/>
            <p:cNvSpPr>
              <a:spLocks/>
            </p:cNvSpPr>
            <p:nvPr userDrawn="1"/>
          </p:nvSpPr>
          <p:spPr bwMode="auto">
            <a:xfrm>
              <a:off x="8151814" y="4059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493"/>
            <p:cNvSpPr>
              <a:spLocks/>
            </p:cNvSpPr>
            <p:nvPr userDrawn="1"/>
          </p:nvSpPr>
          <p:spPr bwMode="auto">
            <a:xfrm>
              <a:off x="8172451" y="40592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494"/>
            <p:cNvSpPr>
              <a:spLocks/>
            </p:cNvSpPr>
            <p:nvPr userDrawn="1"/>
          </p:nvSpPr>
          <p:spPr bwMode="auto">
            <a:xfrm>
              <a:off x="8142289" y="406558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495"/>
            <p:cNvSpPr>
              <a:spLocks/>
            </p:cNvSpPr>
            <p:nvPr userDrawn="1"/>
          </p:nvSpPr>
          <p:spPr bwMode="auto">
            <a:xfrm>
              <a:off x="8196264" y="40640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Freeform 496"/>
            <p:cNvSpPr>
              <a:spLocks/>
            </p:cNvSpPr>
            <p:nvPr userDrawn="1"/>
          </p:nvSpPr>
          <p:spPr bwMode="auto">
            <a:xfrm>
              <a:off x="8131176" y="40719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497"/>
            <p:cNvSpPr>
              <a:spLocks/>
            </p:cNvSpPr>
            <p:nvPr userDrawn="1"/>
          </p:nvSpPr>
          <p:spPr bwMode="auto">
            <a:xfrm>
              <a:off x="8154989" y="40687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498"/>
            <p:cNvSpPr>
              <a:spLocks/>
            </p:cNvSpPr>
            <p:nvPr userDrawn="1"/>
          </p:nvSpPr>
          <p:spPr bwMode="auto">
            <a:xfrm>
              <a:off x="8218489" y="40719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499"/>
            <p:cNvSpPr>
              <a:spLocks/>
            </p:cNvSpPr>
            <p:nvPr userDrawn="1"/>
          </p:nvSpPr>
          <p:spPr bwMode="auto">
            <a:xfrm>
              <a:off x="8178801" y="4073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Freeform 500"/>
            <p:cNvSpPr>
              <a:spLocks/>
            </p:cNvSpPr>
            <p:nvPr userDrawn="1"/>
          </p:nvSpPr>
          <p:spPr bwMode="auto">
            <a:xfrm>
              <a:off x="8245476" y="40767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501"/>
            <p:cNvSpPr>
              <a:spLocks/>
            </p:cNvSpPr>
            <p:nvPr userDrawn="1"/>
          </p:nvSpPr>
          <p:spPr bwMode="auto">
            <a:xfrm>
              <a:off x="8139114" y="40782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Freeform 502"/>
            <p:cNvSpPr>
              <a:spLocks/>
            </p:cNvSpPr>
            <p:nvPr userDrawn="1"/>
          </p:nvSpPr>
          <p:spPr bwMode="auto">
            <a:xfrm>
              <a:off x="8201026" y="40814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503"/>
            <p:cNvSpPr>
              <a:spLocks/>
            </p:cNvSpPr>
            <p:nvPr userDrawn="1"/>
          </p:nvSpPr>
          <p:spPr bwMode="auto">
            <a:xfrm>
              <a:off x="8228014" y="40862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Freeform 504"/>
            <p:cNvSpPr>
              <a:spLocks/>
            </p:cNvSpPr>
            <p:nvPr userDrawn="1"/>
          </p:nvSpPr>
          <p:spPr bwMode="auto">
            <a:xfrm>
              <a:off x="8121651" y="40878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505"/>
            <p:cNvSpPr>
              <a:spLocks/>
            </p:cNvSpPr>
            <p:nvPr userDrawn="1"/>
          </p:nvSpPr>
          <p:spPr bwMode="auto">
            <a:xfrm>
              <a:off x="8145464" y="40941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Freeform 506"/>
            <p:cNvSpPr>
              <a:spLocks/>
            </p:cNvSpPr>
            <p:nvPr userDrawn="1"/>
          </p:nvSpPr>
          <p:spPr bwMode="auto">
            <a:xfrm>
              <a:off x="8212139" y="4095751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507"/>
            <p:cNvSpPr>
              <a:spLocks/>
            </p:cNvSpPr>
            <p:nvPr userDrawn="1"/>
          </p:nvSpPr>
          <p:spPr bwMode="auto">
            <a:xfrm>
              <a:off x="8104189" y="4097338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Freeform 508"/>
            <p:cNvSpPr>
              <a:spLocks/>
            </p:cNvSpPr>
            <p:nvPr userDrawn="1"/>
          </p:nvSpPr>
          <p:spPr bwMode="auto">
            <a:xfrm>
              <a:off x="8128001" y="410368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509"/>
            <p:cNvSpPr>
              <a:spLocks/>
            </p:cNvSpPr>
            <p:nvPr userDrawn="1"/>
          </p:nvSpPr>
          <p:spPr bwMode="auto">
            <a:xfrm>
              <a:off x="8229601" y="4106863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510"/>
            <p:cNvSpPr>
              <a:spLocks/>
            </p:cNvSpPr>
            <p:nvPr userDrawn="1"/>
          </p:nvSpPr>
          <p:spPr bwMode="auto">
            <a:xfrm>
              <a:off x="8088314" y="41084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511"/>
            <p:cNvSpPr>
              <a:spLocks/>
            </p:cNvSpPr>
            <p:nvPr userDrawn="1"/>
          </p:nvSpPr>
          <p:spPr bwMode="auto">
            <a:xfrm>
              <a:off x="8112126" y="41132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Freeform 512"/>
            <p:cNvSpPr>
              <a:spLocks/>
            </p:cNvSpPr>
            <p:nvPr userDrawn="1"/>
          </p:nvSpPr>
          <p:spPr bwMode="auto">
            <a:xfrm>
              <a:off x="8177214" y="41163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513"/>
            <p:cNvSpPr>
              <a:spLocks/>
            </p:cNvSpPr>
            <p:nvPr userDrawn="1"/>
          </p:nvSpPr>
          <p:spPr bwMode="auto">
            <a:xfrm>
              <a:off x="8070851" y="411797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Freeform 514"/>
            <p:cNvSpPr>
              <a:spLocks/>
            </p:cNvSpPr>
            <p:nvPr userDrawn="1"/>
          </p:nvSpPr>
          <p:spPr bwMode="auto">
            <a:xfrm>
              <a:off x="8134351" y="41211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515"/>
            <p:cNvSpPr>
              <a:spLocks/>
            </p:cNvSpPr>
            <p:nvPr userDrawn="1"/>
          </p:nvSpPr>
          <p:spPr bwMode="auto">
            <a:xfrm>
              <a:off x="8094664" y="4122738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Freeform 516"/>
            <p:cNvSpPr>
              <a:spLocks/>
            </p:cNvSpPr>
            <p:nvPr userDrawn="1"/>
          </p:nvSpPr>
          <p:spPr bwMode="auto">
            <a:xfrm>
              <a:off x="8161339" y="4125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517"/>
            <p:cNvSpPr>
              <a:spLocks/>
            </p:cNvSpPr>
            <p:nvPr userDrawn="1"/>
          </p:nvSpPr>
          <p:spPr bwMode="auto">
            <a:xfrm>
              <a:off x="8116889" y="41306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Freeform 518"/>
            <p:cNvSpPr>
              <a:spLocks/>
            </p:cNvSpPr>
            <p:nvPr userDrawn="1"/>
          </p:nvSpPr>
          <p:spPr bwMode="auto">
            <a:xfrm>
              <a:off x="8143876" y="41354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519"/>
            <p:cNvSpPr>
              <a:spLocks/>
            </p:cNvSpPr>
            <p:nvPr userDrawn="1"/>
          </p:nvSpPr>
          <p:spPr bwMode="auto">
            <a:xfrm>
              <a:off x="8099426" y="41402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Freeform 520"/>
            <p:cNvSpPr>
              <a:spLocks/>
            </p:cNvSpPr>
            <p:nvPr userDrawn="1"/>
          </p:nvSpPr>
          <p:spPr bwMode="auto">
            <a:xfrm>
              <a:off x="8126414" y="4144963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521"/>
            <p:cNvSpPr>
              <a:spLocks/>
            </p:cNvSpPr>
            <p:nvPr userDrawn="1"/>
          </p:nvSpPr>
          <p:spPr bwMode="auto">
            <a:xfrm>
              <a:off x="8083551" y="41497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522"/>
            <p:cNvSpPr>
              <a:spLocks/>
            </p:cNvSpPr>
            <p:nvPr userDrawn="1"/>
          </p:nvSpPr>
          <p:spPr bwMode="auto">
            <a:xfrm>
              <a:off x="8110539" y="41560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523"/>
            <p:cNvSpPr>
              <a:spLocks/>
            </p:cNvSpPr>
            <p:nvPr userDrawn="1"/>
          </p:nvSpPr>
          <p:spPr bwMode="auto">
            <a:xfrm>
              <a:off x="8140701" y="4116388"/>
              <a:ext cx="98425" cy="57150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Freeform 524"/>
            <p:cNvSpPr>
              <a:spLocks/>
            </p:cNvSpPr>
            <p:nvPr userDrawn="1"/>
          </p:nvSpPr>
          <p:spPr bwMode="auto">
            <a:xfrm>
              <a:off x="8093076" y="4165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525"/>
            <p:cNvSpPr>
              <a:spLocks/>
            </p:cNvSpPr>
            <p:nvPr userDrawn="1"/>
          </p:nvSpPr>
          <p:spPr bwMode="auto">
            <a:xfrm>
              <a:off x="8124826" y="4168776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Freeform 526"/>
            <p:cNvSpPr>
              <a:spLocks/>
            </p:cNvSpPr>
            <p:nvPr userDrawn="1"/>
          </p:nvSpPr>
          <p:spPr bwMode="auto">
            <a:xfrm>
              <a:off x="8077201" y="4132263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527"/>
            <p:cNvSpPr>
              <a:spLocks/>
            </p:cNvSpPr>
            <p:nvPr userDrawn="1"/>
          </p:nvSpPr>
          <p:spPr bwMode="auto">
            <a:xfrm>
              <a:off x="8167689" y="41005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Freeform 528"/>
            <p:cNvSpPr>
              <a:spLocks/>
            </p:cNvSpPr>
            <p:nvPr userDrawn="1"/>
          </p:nvSpPr>
          <p:spPr bwMode="auto">
            <a:xfrm>
              <a:off x="8194676" y="41068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529"/>
            <p:cNvSpPr>
              <a:spLocks/>
            </p:cNvSpPr>
            <p:nvPr userDrawn="1"/>
          </p:nvSpPr>
          <p:spPr bwMode="auto">
            <a:xfrm>
              <a:off x="8185151" y="40909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Freeform 530"/>
            <p:cNvSpPr>
              <a:spLocks/>
            </p:cNvSpPr>
            <p:nvPr userDrawn="1"/>
          </p:nvSpPr>
          <p:spPr bwMode="auto">
            <a:xfrm>
              <a:off x="8162926" y="4083051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531"/>
            <p:cNvSpPr>
              <a:spLocks/>
            </p:cNvSpPr>
            <p:nvPr userDrawn="1"/>
          </p:nvSpPr>
          <p:spPr bwMode="auto">
            <a:xfrm>
              <a:off x="8245476" y="4027488"/>
              <a:ext cx="39688" cy="23813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Freeform 532"/>
            <p:cNvSpPr>
              <a:spLocks/>
            </p:cNvSpPr>
            <p:nvPr userDrawn="1"/>
          </p:nvSpPr>
          <p:spPr bwMode="auto">
            <a:xfrm>
              <a:off x="8229601" y="40449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533"/>
            <p:cNvSpPr>
              <a:spLocks/>
            </p:cNvSpPr>
            <p:nvPr userDrawn="1"/>
          </p:nvSpPr>
          <p:spPr bwMode="auto">
            <a:xfrm>
              <a:off x="8294689" y="40274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Freeform 534"/>
            <p:cNvSpPr>
              <a:spLocks/>
            </p:cNvSpPr>
            <p:nvPr userDrawn="1"/>
          </p:nvSpPr>
          <p:spPr bwMode="auto">
            <a:xfrm>
              <a:off x="8304214" y="40735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535"/>
            <p:cNvSpPr>
              <a:spLocks/>
            </p:cNvSpPr>
            <p:nvPr userDrawn="1"/>
          </p:nvSpPr>
          <p:spPr bwMode="auto">
            <a:xfrm>
              <a:off x="8296276" y="4068763"/>
              <a:ext cx="19050" cy="11113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Freeform 536"/>
            <p:cNvSpPr>
              <a:spLocks/>
            </p:cNvSpPr>
            <p:nvPr userDrawn="1"/>
          </p:nvSpPr>
          <p:spPr bwMode="auto">
            <a:xfrm>
              <a:off x="8288339" y="4081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537"/>
            <p:cNvSpPr>
              <a:spLocks/>
            </p:cNvSpPr>
            <p:nvPr userDrawn="1"/>
          </p:nvSpPr>
          <p:spPr bwMode="auto">
            <a:xfrm>
              <a:off x="8251826" y="4038601"/>
              <a:ext cx="52388" cy="30163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Freeform 538"/>
            <p:cNvSpPr>
              <a:spLocks/>
            </p:cNvSpPr>
            <p:nvPr userDrawn="1"/>
          </p:nvSpPr>
          <p:spPr bwMode="auto">
            <a:xfrm>
              <a:off x="8235951" y="4060826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539"/>
            <p:cNvSpPr>
              <a:spLocks/>
            </p:cNvSpPr>
            <p:nvPr userDrawn="1"/>
          </p:nvSpPr>
          <p:spPr bwMode="auto">
            <a:xfrm>
              <a:off x="8262939" y="4048126"/>
              <a:ext cx="58738" cy="34925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Freeform 540"/>
            <p:cNvSpPr>
              <a:spLocks/>
            </p:cNvSpPr>
            <p:nvPr userDrawn="1"/>
          </p:nvSpPr>
          <p:spPr bwMode="auto">
            <a:xfrm>
              <a:off x="8189914" y="4048126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541"/>
            <p:cNvSpPr>
              <a:spLocks/>
            </p:cNvSpPr>
            <p:nvPr userDrawn="1"/>
          </p:nvSpPr>
          <p:spPr bwMode="auto">
            <a:xfrm>
              <a:off x="8216901" y="40211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Freeform 542"/>
            <p:cNvSpPr>
              <a:spLocks/>
            </p:cNvSpPr>
            <p:nvPr userDrawn="1"/>
          </p:nvSpPr>
          <p:spPr bwMode="auto">
            <a:xfrm>
              <a:off x="8205789" y="4027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543"/>
            <p:cNvSpPr>
              <a:spLocks/>
            </p:cNvSpPr>
            <p:nvPr userDrawn="1"/>
          </p:nvSpPr>
          <p:spPr bwMode="auto">
            <a:xfrm>
              <a:off x="8223251" y="4017963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Freeform 544"/>
            <p:cNvSpPr>
              <a:spLocks/>
            </p:cNvSpPr>
            <p:nvPr userDrawn="1"/>
          </p:nvSpPr>
          <p:spPr bwMode="auto">
            <a:xfrm>
              <a:off x="8205789" y="40386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545"/>
            <p:cNvSpPr>
              <a:spLocks/>
            </p:cNvSpPr>
            <p:nvPr userDrawn="1"/>
          </p:nvSpPr>
          <p:spPr bwMode="auto">
            <a:xfrm>
              <a:off x="8213726" y="40544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Freeform 546"/>
            <p:cNvSpPr>
              <a:spLocks/>
            </p:cNvSpPr>
            <p:nvPr userDrawn="1"/>
          </p:nvSpPr>
          <p:spPr bwMode="auto">
            <a:xfrm>
              <a:off x="8347076" y="40386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547"/>
            <p:cNvSpPr>
              <a:spLocks/>
            </p:cNvSpPr>
            <p:nvPr userDrawn="1"/>
          </p:nvSpPr>
          <p:spPr bwMode="auto">
            <a:xfrm>
              <a:off x="8304214" y="39719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Freeform 548"/>
            <p:cNvSpPr>
              <a:spLocks/>
            </p:cNvSpPr>
            <p:nvPr userDrawn="1"/>
          </p:nvSpPr>
          <p:spPr bwMode="auto">
            <a:xfrm>
              <a:off x="8293101" y="39766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549"/>
            <p:cNvSpPr>
              <a:spLocks/>
            </p:cNvSpPr>
            <p:nvPr userDrawn="1"/>
          </p:nvSpPr>
          <p:spPr bwMode="auto">
            <a:xfrm>
              <a:off x="8310564" y="3978276"/>
              <a:ext cx="28575" cy="15875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Freeform 550"/>
            <p:cNvSpPr>
              <a:spLocks/>
            </p:cNvSpPr>
            <p:nvPr userDrawn="1"/>
          </p:nvSpPr>
          <p:spPr bwMode="auto">
            <a:xfrm>
              <a:off x="8293101" y="398780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551"/>
            <p:cNvSpPr>
              <a:spLocks/>
            </p:cNvSpPr>
            <p:nvPr userDrawn="1"/>
          </p:nvSpPr>
          <p:spPr bwMode="auto">
            <a:xfrm>
              <a:off x="8310564" y="3997326"/>
              <a:ext cx="26988" cy="17463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Freeform 552"/>
            <p:cNvSpPr>
              <a:spLocks/>
            </p:cNvSpPr>
            <p:nvPr userDrawn="1"/>
          </p:nvSpPr>
          <p:spPr bwMode="auto">
            <a:xfrm>
              <a:off x="8326439" y="3987801"/>
              <a:ext cx="46038" cy="2698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553"/>
            <p:cNvSpPr>
              <a:spLocks/>
            </p:cNvSpPr>
            <p:nvPr userDrawn="1"/>
          </p:nvSpPr>
          <p:spPr bwMode="auto">
            <a:xfrm>
              <a:off x="8328026" y="40084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Freeform 554"/>
            <p:cNvSpPr>
              <a:spLocks/>
            </p:cNvSpPr>
            <p:nvPr userDrawn="1"/>
          </p:nvSpPr>
          <p:spPr bwMode="auto">
            <a:xfrm>
              <a:off x="8345489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555"/>
            <p:cNvSpPr>
              <a:spLocks/>
            </p:cNvSpPr>
            <p:nvPr userDrawn="1"/>
          </p:nvSpPr>
          <p:spPr bwMode="auto">
            <a:xfrm>
              <a:off x="8362951" y="4008438"/>
              <a:ext cx="46038" cy="2698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Freeform 556"/>
            <p:cNvSpPr>
              <a:spLocks/>
            </p:cNvSpPr>
            <p:nvPr userDrawn="1"/>
          </p:nvSpPr>
          <p:spPr bwMode="auto">
            <a:xfrm>
              <a:off x="8362951" y="40290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557"/>
            <p:cNvSpPr>
              <a:spLocks/>
            </p:cNvSpPr>
            <p:nvPr userDrawn="1"/>
          </p:nvSpPr>
          <p:spPr bwMode="auto">
            <a:xfrm>
              <a:off x="8310564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558"/>
            <p:cNvSpPr>
              <a:spLocks/>
            </p:cNvSpPr>
            <p:nvPr userDrawn="1"/>
          </p:nvSpPr>
          <p:spPr bwMode="auto">
            <a:xfrm>
              <a:off x="8293101" y="40084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Freeform 559"/>
            <p:cNvSpPr>
              <a:spLocks/>
            </p:cNvSpPr>
            <p:nvPr userDrawn="1"/>
          </p:nvSpPr>
          <p:spPr bwMode="auto">
            <a:xfrm>
              <a:off x="8275639" y="4017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Freeform 560"/>
            <p:cNvSpPr>
              <a:spLocks/>
            </p:cNvSpPr>
            <p:nvPr userDrawn="1"/>
          </p:nvSpPr>
          <p:spPr bwMode="auto">
            <a:xfrm>
              <a:off x="8277226" y="39989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561"/>
            <p:cNvSpPr>
              <a:spLocks/>
            </p:cNvSpPr>
            <p:nvPr userDrawn="1"/>
          </p:nvSpPr>
          <p:spPr bwMode="auto">
            <a:xfrm>
              <a:off x="8239126" y="4008438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562"/>
            <p:cNvSpPr>
              <a:spLocks/>
            </p:cNvSpPr>
            <p:nvPr userDrawn="1"/>
          </p:nvSpPr>
          <p:spPr bwMode="auto">
            <a:xfrm>
              <a:off x="8281989" y="39830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563"/>
            <p:cNvSpPr>
              <a:spLocks/>
            </p:cNvSpPr>
            <p:nvPr userDrawn="1"/>
          </p:nvSpPr>
          <p:spPr bwMode="auto">
            <a:xfrm>
              <a:off x="8270876" y="39893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Freeform 564"/>
            <p:cNvSpPr>
              <a:spLocks/>
            </p:cNvSpPr>
            <p:nvPr userDrawn="1"/>
          </p:nvSpPr>
          <p:spPr bwMode="auto">
            <a:xfrm>
              <a:off x="8259764" y="39973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565"/>
            <p:cNvSpPr>
              <a:spLocks/>
            </p:cNvSpPr>
            <p:nvPr userDrawn="1"/>
          </p:nvSpPr>
          <p:spPr bwMode="auto">
            <a:xfrm>
              <a:off x="8248651" y="40020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566"/>
            <p:cNvSpPr>
              <a:spLocks/>
            </p:cNvSpPr>
            <p:nvPr userDrawn="1"/>
          </p:nvSpPr>
          <p:spPr bwMode="auto">
            <a:xfrm>
              <a:off x="8259764" y="40084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Freeform 567"/>
            <p:cNvSpPr>
              <a:spLocks/>
            </p:cNvSpPr>
            <p:nvPr userDrawn="1"/>
          </p:nvSpPr>
          <p:spPr bwMode="auto">
            <a:xfrm>
              <a:off x="8320089" y="4064001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568"/>
            <p:cNvSpPr>
              <a:spLocks/>
            </p:cNvSpPr>
            <p:nvPr userDrawn="1"/>
          </p:nvSpPr>
          <p:spPr bwMode="auto">
            <a:xfrm>
              <a:off x="8329614" y="404812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Freeform 569"/>
            <p:cNvSpPr>
              <a:spLocks/>
            </p:cNvSpPr>
            <p:nvPr userDrawn="1"/>
          </p:nvSpPr>
          <p:spPr bwMode="auto">
            <a:xfrm>
              <a:off x="8312151" y="40386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570"/>
            <p:cNvSpPr>
              <a:spLocks/>
            </p:cNvSpPr>
            <p:nvPr userDrawn="1"/>
          </p:nvSpPr>
          <p:spPr bwMode="auto">
            <a:xfrm>
              <a:off x="8328026" y="40290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571"/>
            <p:cNvSpPr>
              <a:spLocks/>
            </p:cNvSpPr>
            <p:nvPr userDrawn="1"/>
          </p:nvSpPr>
          <p:spPr bwMode="auto">
            <a:xfrm>
              <a:off x="8074026" y="419735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572"/>
            <p:cNvSpPr>
              <a:spLocks/>
            </p:cNvSpPr>
            <p:nvPr userDrawn="1"/>
          </p:nvSpPr>
          <p:spPr bwMode="auto">
            <a:xfrm>
              <a:off x="8262939" y="408781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573"/>
            <p:cNvSpPr>
              <a:spLocks/>
            </p:cNvSpPr>
            <p:nvPr userDrawn="1"/>
          </p:nvSpPr>
          <p:spPr bwMode="auto">
            <a:xfrm>
              <a:off x="8247064" y="4097338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Freeform 574"/>
            <p:cNvSpPr>
              <a:spLocks/>
            </p:cNvSpPr>
            <p:nvPr userDrawn="1"/>
          </p:nvSpPr>
          <p:spPr bwMode="auto">
            <a:xfrm>
              <a:off x="8120064" y="40782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575"/>
            <p:cNvSpPr>
              <a:spLocks/>
            </p:cNvSpPr>
            <p:nvPr userDrawn="1"/>
          </p:nvSpPr>
          <p:spPr bwMode="auto">
            <a:xfrm>
              <a:off x="8108951" y="4084638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576"/>
            <p:cNvSpPr>
              <a:spLocks/>
            </p:cNvSpPr>
            <p:nvPr userDrawn="1"/>
          </p:nvSpPr>
          <p:spPr bwMode="auto">
            <a:xfrm>
              <a:off x="8185151" y="4040188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Freeform 577"/>
            <p:cNvSpPr>
              <a:spLocks/>
            </p:cNvSpPr>
            <p:nvPr userDrawn="1"/>
          </p:nvSpPr>
          <p:spPr bwMode="auto">
            <a:xfrm>
              <a:off x="8194676" y="4033838"/>
              <a:ext cx="19050" cy="11113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578"/>
            <p:cNvSpPr>
              <a:spLocks/>
            </p:cNvSpPr>
            <p:nvPr userDrawn="1"/>
          </p:nvSpPr>
          <p:spPr bwMode="auto">
            <a:xfrm>
              <a:off x="8228014" y="4014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Freeform 579"/>
            <p:cNvSpPr>
              <a:spLocks/>
            </p:cNvSpPr>
            <p:nvPr userDrawn="1"/>
          </p:nvSpPr>
          <p:spPr bwMode="auto">
            <a:xfrm>
              <a:off x="7983539" y="3968751"/>
              <a:ext cx="212725" cy="122238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580"/>
            <p:cNvSpPr>
              <a:spLocks/>
            </p:cNvSpPr>
            <p:nvPr userDrawn="1"/>
          </p:nvSpPr>
          <p:spPr bwMode="auto">
            <a:xfrm>
              <a:off x="8121651" y="3783013"/>
              <a:ext cx="366713" cy="503238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581"/>
            <p:cNvSpPr>
              <a:spLocks/>
            </p:cNvSpPr>
            <p:nvPr userDrawn="1"/>
          </p:nvSpPr>
          <p:spPr bwMode="auto">
            <a:xfrm>
              <a:off x="8102601" y="3997326"/>
              <a:ext cx="23813" cy="284163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582"/>
            <p:cNvSpPr>
              <a:spLocks/>
            </p:cNvSpPr>
            <p:nvPr userDrawn="1"/>
          </p:nvSpPr>
          <p:spPr bwMode="auto">
            <a:xfrm>
              <a:off x="8102601" y="3775076"/>
              <a:ext cx="381000" cy="233363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583"/>
            <p:cNvSpPr>
              <a:spLocks/>
            </p:cNvSpPr>
            <p:nvPr userDrawn="1"/>
          </p:nvSpPr>
          <p:spPr bwMode="auto">
            <a:xfrm>
              <a:off x="7897814" y="3740151"/>
              <a:ext cx="204788" cy="211138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584"/>
            <p:cNvSpPr>
              <a:spLocks/>
            </p:cNvSpPr>
            <p:nvPr userDrawn="1"/>
          </p:nvSpPr>
          <p:spPr bwMode="auto">
            <a:xfrm>
              <a:off x="7832726" y="3863976"/>
              <a:ext cx="119063" cy="133350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585"/>
            <p:cNvSpPr>
              <a:spLocks/>
            </p:cNvSpPr>
            <p:nvPr userDrawn="1"/>
          </p:nvSpPr>
          <p:spPr bwMode="auto">
            <a:xfrm>
              <a:off x="7600951" y="3652838"/>
              <a:ext cx="153988" cy="338138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586"/>
            <p:cNvSpPr>
              <a:spLocks/>
            </p:cNvSpPr>
            <p:nvPr userDrawn="1"/>
          </p:nvSpPr>
          <p:spPr bwMode="auto">
            <a:xfrm>
              <a:off x="7900989" y="3995738"/>
              <a:ext cx="176213" cy="103188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587"/>
            <p:cNvSpPr>
              <a:spLocks/>
            </p:cNvSpPr>
            <p:nvPr userDrawn="1"/>
          </p:nvSpPr>
          <p:spPr bwMode="auto">
            <a:xfrm>
              <a:off x="7681914" y="3922713"/>
              <a:ext cx="254000" cy="128588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588"/>
            <p:cNvSpPr>
              <a:spLocks/>
            </p:cNvSpPr>
            <p:nvPr userDrawn="1"/>
          </p:nvSpPr>
          <p:spPr bwMode="auto">
            <a:xfrm>
              <a:off x="8847139" y="3319463"/>
              <a:ext cx="130175" cy="239713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589"/>
            <p:cNvSpPr>
              <a:spLocks/>
            </p:cNvSpPr>
            <p:nvPr userDrawn="1"/>
          </p:nvSpPr>
          <p:spPr bwMode="auto">
            <a:xfrm>
              <a:off x="8567739" y="3533776"/>
              <a:ext cx="242888" cy="122238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590"/>
            <p:cNvSpPr>
              <a:spLocks/>
            </p:cNvSpPr>
            <p:nvPr userDrawn="1"/>
          </p:nvSpPr>
          <p:spPr bwMode="auto">
            <a:xfrm>
              <a:off x="8296276" y="3135313"/>
              <a:ext cx="236538" cy="412750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591"/>
            <p:cNvSpPr>
              <a:spLocks/>
            </p:cNvSpPr>
            <p:nvPr userDrawn="1"/>
          </p:nvSpPr>
          <p:spPr bwMode="auto">
            <a:xfrm>
              <a:off x="8293101" y="3452813"/>
              <a:ext cx="354013" cy="169863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Freeform 592"/>
            <p:cNvSpPr>
              <a:spLocks/>
            </p:cNvSpPr>
            <p:nvPr userDrawn="1"/>
          </p:nvSpPr>
          <p:spPr bwMode="auto">
            <a:xfrm>
              <a:off x="8886826" y="3341688"/>
              <a:ext cx="368300" cy="501650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593"/>
            <p:cNvSpPr>
              <a:spLocks/>
            </p:cNvSpPr>
            <p:nvPr userDrawn="1"/>
          </p:nvSpPr>
          <p:spPr bwMode="auto">
            <a:xfrm>
              <a:off x="8869364" y="3554413"/>
              <a:ext cx="22225" cy="285750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594"/>
            <p:cNvSpPr>
              <a:spLocks/>
            </p:cNvSpPr>
            <p:nvPr userDrawn="1"/>
          </p:nvSpPr>
          <p:spPr bwMode="auto">
            <a:xfrm>
              <a:off x="8869364" y="3332163"/>
              <a:ext cx="381000" cy="233363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Freeform 595"/>
            <p:cNvSpPr>
              <a:spLocks noEditPoints="1"/>
            </p:cNvSpPr>
            <p:nvPr userDrawn="1"/>
          </p:nvSpPr>
          <p:spPr bwMode="auto">
            <a:xfrm>
              <a:off x="9374189" y="3533776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596"/>
            <p:cNvSpPr>
              <a:spLocks/>
            </p:cNvSpPr>
            <p:nvPr userDrawn="1"/>
          </p:nvSpPr>
          <p:spPr bwMode="auto">
            <a:xfrm>
              <a:off x="9404351" y="3573463"/>
              <a:ext cx="307975" cy="423863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Freeform 597"/>
            <p:cNvSpPr>
              <a:spLocks/>
            </p:cNvSpPr>
            <p:nvPr userDrawn="1"/>
          </p:nvSpPr>
          <p:spPr bwMode="auto">
            <a:xfrm>
              <a:off x="9356726" y="3748088"/>
              <a:ext cx="22225" cy="284163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598"/>
            <p:cNvSpPr>
              <a:spLocks/>
            </p:cNvSpPr>
            <p:nvPr userDrawn="1"/>
          </p:nvSpPr>
          <p:spPr bwMode="auto">
            <a:xfrm>
              <a:off x="9356726" y="3525838"/>
              <a:ext cx="379413" cy="231775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Freeform 599"/>
            <p:cNvSpPr>
              <a:spLocks/>
            </p:cNvSpPr>
            <p:nvPr userDrawn="1"/>
          </p:nvSpPr>
          <p:spPr bwMode="auto">
            <a:xfrm>
              <a:off x="9412289" y="3829051"/>
              <a:ext cx="436563" cy="254000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600"/>
            <p:cNvSpPr>
              <a:spLocks/>
            </p:cNvSpPr>
            <p:nvPr userDrawn="1"/>
          </p:nvSpPr>
          <p:spPr bwMode="auto">
            <a:xfrm>
              <a:off x="9636126" y="3959226"/>
              <a:ext cx="350838" cy="227013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Freeform 601"/>
            <p:cNvSpPr>
              <a:spLocks noEditPoints="1"/>
            </p:cNvSpPr>
            <p:nvPr userDrawn="1"/>
          </p:nvSpPr>
          <p:spPr bwMode="auto">
            <a:xfrm>
              <a:off x="9386889" y="3814763"/>
              <a:ext cx="600075" cy="34925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602"/>
            <p:cNvSpPr>
              <a:spLocks/>
            </p:cNvSpPr>
            <p:nvPr userDrawn="1"/>
          </p:nvSpPr>
          <p:spPr bwMode="auto">
            <a:xfrm>
              <a:off x="9356726" y="4000501"/>
              <a:ext cx="279400" cy="185738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Freeform 603"/>
            <p:cNvSpPr>
              <a:spLocks/>
            </p:cNvSpPr>
            <p:nvPr userDrawn="1"/>
          </p:nvSpPr>
          <p:spPr bwMode="auto">
            <a:xfrm>
              <a:off x="9445626" y="39989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604"/>
            <p:cNvSpPr>
              <a:spLocks/>
            </p:cNvSpPr>
            <p:nvPr userDrawn="1"/>
          </p:nvSpPr>
          <p:spPr bwMode="auto">
            <a:xfrm>
              <a:off x="9477376" y="39814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9" name="Freeform 605"/>
            <p:cNvSpPr>
              <a:spLocks/>
            </p:cNvSpPr>
            <p:nvPr userDrawn="1"/>
          </p:nvSpPr>
          <p:spPr bwMode="auto">
            <a:xfrm>
              <a:off x="9467851" y="398621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0" name="Freeform 606"/>
            <p:cNvSpPr>
              <a:spLocks/>
            </p:cNvSpPr>
            <p:nvPr userDrawn="1"/>
          </p:nvSpPr>
          <p:spPr bwMode="auto">
            <a:xfrm>
              <a:off x="9456739" y="39925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08"/>
            <p:cNvSpPr>
              <a:spLocks/>
            </p:cNvSpPr>
            <p:nvPr userDrawn="1"/>
          </p:nvSpPr>
          <p:spPr bwMode="auto">
            <a:xfrm>
              <a:off x="9469438" y="39957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09"/>
            <p:cNvSpPr>
              <a:spLocks/>
            </p:cNvSpPr>
            <p:nvPr userDrawn="1"/>
          </p:nvSpPr>
          <p:spPr bwMode="auto">
            <a:xfrm>
              <a:off x="9436101" y="40052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10"/>
            <p:cNvSpPr>
              <a:spLocks/>
            </p:cNvSpPr>
            <p:nvPr userDrawn="1"/>
          </p:nvSpPr>
          <p:spPr bwMode="auto">
            <a:xfrm>
              <a:off x="9426576" y="4011613"/>
              <a:ext cx="17463" cy="9525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11"/>
            <p:cNvSpPr>
              <a:spLocks/>
            </p:cNvSpPr>
            <p:nvPr userDrawn="1"/>
          </p:nvSpPr>
          <p:spPr bwMode="auto">
            <a:xfrm>
              <a:off x="9453563" y="4005263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2"/>
            <p:cNvSpPr>
              <a:spLocks/>
            </p:cNvSpPr>
            <p:nvPr userDrawn="1"/>
          </p:nvSpPr>
          <p:spPr bwMode="auto">
            <a:xfrm>
              <a:off x="9477376" y="40116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13"/>
            <p:cNvSpPr>
              <a:spLocks/>
            </p:cNvSpPr>
            <p:nvPr userDrawn="1"/>
          </p:nvSpPr>
          <p:spPr bwMode="auto">
            <a:xfrm>
              <a:off x="9437688" y="4014788"/>
              <a:ext cx="26988" cy="15875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14"/>
            <p:cNvSpPr>
              <a:spLocks/>
            </p:cNvSpPr>
            <p:nvPr userDrawn="1"/>
          </p:nvSpPr>
          <p:spPr bwMode="auto">
            <a:xfrm>
              <a:off x="9455151" y="4021138"/>
              <a:ext cx="31750" cy="19050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15"/>
            <p:cNvSpPr>
              <a:spLocks/>
            </p:cNvSpPr>
            <p:nvPr userDrawn="1"/>
          </p:nvSpPr>
          <p:spPr bwMode="auto">
            <a:xfrm>
              <a:off x="9486901" y="39862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16"/>
            <p:cNvSpPr>
              <a:spLocks/>
            </p:cNvSpPr>
            <p:nvPr userDrawn="1"/>
          </p:nvSpPr>
          <p:spPr bwMode="auto">
            <a:xfrm>
              <a:off x="9493251" y="40020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17"/>
            <p:cNvSpPr>
              <a:spLocks/>
            </p:cNvSpPr>
            <p:nvPr userDrawn="1"/>
          </p:nvSpPr>
          <p:spPr bwMode="auto">
            <a:xfrm>
              <a:off x="9582151" y="397033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18"/>
            <p:cNvSpPr>
              <a:spLocks/>
            </p:cNvSpPr>
            <p:nvPr userDrawn="1"/>
          </p:nvSpPr>
          <p:spPr bwMode="auto">
            <a:xfrm>
              <a:off x="9498013" y="4017963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9"/>
            <p:cNvSpPr>
              <a:spLocks/>
            </p:cNvSpPr>
            <p:nvPr userDrawn="1"/>
          </p:nvSpPr>
          <p:spPr bwMode="auto">
            <a:xfrm>
              <a:off x="9521826" y="4044950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0"/>
            <p:cNvSpPr>
              <a:spLocks/>
            </p:cNvSpPr>
            <p:nvPr userDrawn="1"/>
          </p:nvSpPr>
          <p:spPr bwMode="auto">
            <a:xfrm>
              <a:off x="9539288" y="403542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21"/>
            <p:cNvSpPr>
              <a:spLocks/>
            </p:cNvSpPr>
            <p:nvPr userDrawn="1"/>
          </p:nvSpPr>
          <p:spPr bwMode="auto">
            <a:xfrm>
              <a:off x="9471026" y="4027488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22"/>
            <p:cNvSpPr>
              <a:spLocks/>
            </p:cNvSpPr>
            <p:nvPr userDrawn="1"/>
          </p:nvSpPr>
          <p:spPr bwMode="auto">
            <a:xfrm>
              <a:off x="9488488" y="4033838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3"/>
            <p:cNvSpPr>
              <a:spLocks/>
            </p:cNvSpPr>
            <p:nvPr userDrawn="1"/>
          </p:nvSpPr>
          <p:spPr bwMode="auto">
            <a:xfrm>
              <a:off x="9499601" y="3968750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24"/>
            <p:cNvSpPr>
              <a:spLocks/>
            </p:cNvSpPr>
            <p:nvPr userDrawn="1"/>
          </p:nvSpPr>
          <p:spPr bwMode="auto">
            <a:xfrm>
              <a:off x="9488488" y="39751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25"/>
            <p:cNvSpPr>
              <a:spLocks/>
            </p:cNvSpPr>
            <p:nvPr userDrawn="1"/>
          </p:nvSpPr>
          <p:spPr bwMode="auto">
            <a:xfrm>
              <a:off x="9509126" y="39624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26"/>
            <p:cNvSpPr>
              <a:spLocks/>
            </p:cNvSpPr>
            <p:nvPr userDrawn="1"/>
          </p:nvSpPr>
          <p:spPr bwMode="auto">
            <a:xfrm>
              <a:off x="9531351" y="3949700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27"/>
            <p:cNvSpPr>
              <a:spLocks/>
            </p:cNvSpPr>
            <p:nvPr userDrawn="1"/>
          </p:nvSpPr>
          <p:spPr bwMode="auto">
            <a:xfrm>
              <a:off x="9520238" y="395605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628"/>
            <p:cNvSpPr>
              <a:spLocks/>
            </p:cNvSpPr>
            <p:nvPr userDrawn="1"/>
          </p:nvSpPr>
          <p:spPr bwMode="auto">
            <a:xfrm>
              <a:off x="9604376" y="39068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Freeform 629"/>
            <p:cNvSpPr>
              <a:spLocks/>
            </p:cNvSpPr>
            <p:nvPr userDrawn="1"/>
          </p:nvSpPr>
          <p:spPr bwMode="auto">
            <a:xfrm>
              <a:off x="9593263" y="39131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630"/>
            <p:cNvSpPr>
              <a:spLocks/>
            </p:cNvSpPr>
            <p:nvPr userDrawn="1"/>
          </p:nvSpPr>
          <p:spPr bwMode="auto">
            <a:xfrm>
              <a:off x="9582151" y="3919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Freeform 631"/>
            <p:cNvSpPr>
              <a:spLocks/>
            </p:cNvSpPr>
            <p:nvPr userDrawn="1"/>
          </p:nvSpPr>
          <p:spPr bwMode="auto">
            <a:xfrm>
              <a:off x="9602788" y="39195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632"/>
            <p:cNvSpPr>
              <a:spLocks/>
            </p:cNvSpPr>
            <p:nvPr userDrawn="1"/>
          </p:nvSpPr>
          <p:spPr bwMode="auto">
            <a:xfrm>
              <a:off x="9572626" y="3925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Freeform 633"/>
            <p:cNvSpPr>
              <a:spLocks/>
            </p:cNvSpPr>
            <p:nvPr userDrawn="1"/>
          </p:nvSpPr>
          <p:spPr bwMode="auto">
            <a:xfrm>
              <a:off x="9626601" y="392430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634"/>
            <p:cNvSpPr>
              <a:spLocks/>
            </p:cNvSpPr>
            <p:nvPr userDrawn="1"/>
          </p:nvSpPr>
          <p:spPr bwMode="auto">
            <a:xfrm>
              <a:off x="9563101" y="393223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635"/>
            <p:cNvSpPr>
              <a:spLocks/>
            </p:cNvSpPr>
            <p:nvPr userDrawn="1"/>
          </p:nvSpPr>
          <p:spPr bwMode="auto">
            <a:xfrm>
              <a:off x="9586913" y="39290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636"/>
            <p:cNvSpPr>
              <a:spLocks/>
            </p:cNvSpPr>
            <p:nvPr userDrawn="1"/>
          </p:nvSpPr>
          <p:spPr bwMode="auto">
            <a:xfrm>
              <a:off x="9647238" y="39322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Freeform 637"/>
            <p:cNvSpPr>
              <a:spLocks/>
            </p:cNvSpPr>
            <p:nvPr userDrawn="1"/>
          </p:nvSpPr>
          <p:spPr bwMode="auto">
            <a:xfrm>
              <a:off x="9609138" y="3933825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638"/>
            <p:cNvSpPr>
              <a:spLocks/>
            </p:cNvSpPr>
            <p:nvPr userDrawn="1"/>
          </p:nvSpPr>
          <p:spPr bwMode="auto">
            <a:xfrm>
              <a:off x="9674226" y="39370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Freeform 639"/>
            <p:cNvSpPr>
              <a:spLocks/>
            </p:cNvSpPr>
            <p:nvPr userDrawn="1"/>
          </p:nvSpPr>
          <p:spPr bwMode="auto">
            <a:xfrm>
              <a:off x="9569451" y="39385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640"/>
            <p:cNvSpPr>
              <a:spLocks/>
            </p:cNvSpPr>
            <p:nvPr userDrawn="1"/>
          </p:nvSpPr>
          <p:spPr bwMode="auto">
            <a:xfrm>
              <a:off x="9631363" y="394176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641"/>
            <p:cNvSpPr>
              <a:spLocks/>
            </p:cNvSpPr>
            <p:nvPr userDrawn="1"/>
          </p:nvSpPr>
          <p:spPr bwMode="auto">
            <a:xfrm>
              <a:off x="9658351" y="394652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642"/>
            <p:cNvSpPr>
              <a:spLocks/>
            </p:cNvSpPr>
            <p:nvPr userDrawn="1"/>
          </p:nvSpPr>
          <p:spPr bwMode="auto">
            <a:xfrm>
              <a:off x="9553576" y="39481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643"/>
            <p:cNvSpPr>
              <a:spLocks/>
            </p:cNvSpPr>
            <p:nvPr userDrawn="1"/>
          </p:nvSpPr>
          <p:spPr bwMode="auto">
            <a:xfrm>
              <a:off x="9575801" y="3952875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644"/>
            <p:cNvSpPr>
              <a:spLocks/>
            </p:cNvSpPr>
            <p:nvPr userDrawn="1"/>
          </p:nvSpPr>
          <p:spPr bwMode="auto">
            <a:xfrm>
              <a:off x="9640888" y="39560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645"/>
            <p:cNvSpPr>
              <a:spLocks/>
            </p:cNvSpPr>
            <p:nvPr userDrawn="1"/>
          </p:nvSpPr>
          <p:spPr bwMode="auto">
            <a:xfrm>
              <a:off x="9536113" y="39576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646"/>
            <p:cNvSpPr>
              <a:spLocks/>
            </p:cNvSpPr>
            <p:nvPr userDrawn="1"/>
          </p:nvSpPr>
          <p:spPr bwMode="auto">
            <a:xfrm>
              <a:off x="9559926" y="396240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647"/>
            <p:cNvSpPr>
              <a:spLocks/>
            </p:cNvSpPr>
            <p:nvPr userDrawn="1"/>
          </p:nvSpPr>
          <p:spPr bwMode="auto">
            <a:xfrm>
              <a:off x="9658351" y="3967163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648"/>
            <p:cNvSpPr>
              <a:spLocks/>
            </p:cNvSpPr>
            <p:nvPr userDrawn="1"/>
          </p:nvSpPr>
          <p:spPr bwMode="auto">
            <a:xfrm>
              <a:off x="9520238" y="39671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649"/>
            <p:cNvSpPr>
              <a:spLocks/>
            </p:cNvSpPr>
            <p:nvPr userDrawn="1"/>
          </p:nvSpPr>
          <p:spPr bwMode="auto">
            <a:xfrm>
              <a:off x="9544051" y="3971925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650"/>
            <p:cNvSpPr>
              <a:spLocks/>
            </p:cNvSpPr>
            <p:nvPr userDrawn="1"/>
          </p:nvSpPr>
          <p:spPr bwMode="auto">
            <a:xfrm>
              <a:off x="9607551" y="39751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Freeform 651"/>
            <p:cNvSpPr>
              <a:spLocks/>
            </p:cNvSpPr>
            <p:nvPr userDrawn="1"/>
          </p:nvSpPr>
          <p:spPr bwMode="auto">
            <a:xfrm>
              <a:off x="9502776" y="397668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652"/>
            <p:cNvSpPr>
              <a:spLocks/>
            </p:cNvSpPr>
            <p:nvPr userDrawn="1"/>
          </p:nvSpPr>
          <p:spPr bwMode="auto">
            <a:xfrm>
              <a:off x="9564688" y="39798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653"/>
            <p:cNvSpPr>
              <a:spLocks/>
            </p:cNvSpPr>
            <p:nvPr userDrawn="1"/>
          </p:nvSpPr>
          <p:spPr bwMode="auto">
            <a:xfrm>
              <a:off x="9526588" y="3983038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654"/>
            <p:cNvSpPr>
              <a:spLocks/>
            </p:cNvSpPr>
            <p:nvPr userDrawn="1"/>
          </p:nvSpPr>
          <p:spPr bwMode="auto">
            <a:xfrm>
              <a:off x="9591676" y="398462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655"/>
            <p:cNvSpPr>
              <a:spLocks/>
            </p:cNvSpPr>
            <p:nvPr userDrawn="1"/>
          </p:nvSpPr>
          <p:spPr bwMode="auto">
            <a:xfrm>
              <a:off x="9548813" y="39893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656"/>
            <p:cNvSpPr>
              <a:spLocks/>
            </p:cNvSpPr>
            <p:nvPr userDrawn="1"/>
          </p:nvSpPr>
          <p:spPr bwMode="auto">
            <a:xfrm>
              <a:off x="9574213" y="3994150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Freeform 657"/>
            <p:cNvSpPr>
              <a:spLocks/>
            </p:cNvSpPr>
            <p:nvPr userDrawn="1"/>
          </p:nvSpPr>
          <p:spPr bwMode="auto">
            <a:xfrm>
              <a:off x="9531351" y="3998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658"/>
            <p:cNvSpPr>
              <a:spLocks/>
            </p:cNvSpPr>
            <p:nvPr userDrawn="1"/>
          </p:nvSpPr>
          <p:spPr bwMode="auto">
            <a:xfrm>
              <a:off x="9558338" y="40036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659"/>
            <p:cNvSpPr>
              <a:spLocks/>
            </p:cNvSpPr>
            <p:nvPr userDrawn="1"/>
          </p:nvSpPr>
          <p:spPr bwMode="auto">
            <a:xfrm>
              <a:off x="9515476" y="4008438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Freeform 660"/>
            <p:cNvSpPr>
              <a:spLocks/>
            </p:cNvSpPr>
            <p:nvPr userDrawn="1"/>
          </p:nvSpPr>
          <p:spPr bwMode="auto">
            <a:xfrm>
              <a:off x="9540876" y="4014788"/>
              <a:ext cx="28575" cy="14288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Freeform 661"/>
            <p:cNvSpPr>
              <a:spLocks/>
            </p:cNvSpPr>
            <p:nvPr userDrawn="1"/>
          </p:nvSpPr>
          <p:spPr bwMode="auto">
            <a:xfrm>
              <a:off x="9572626" y="3976688"/>
              <a:ext cx="95250" cy="55563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662"/>
            <p:cNvSpPr>
              <a:spLocks/>
            </p:cNvSpPr>
            <p:nvPr userDrawn="1"/>
          </p:nvSpPr>
          <p:spPr bwMode="auto">
            <a:xfrm>
              <a:off x="9525001" y="40243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Freeform 663"/>
            <p:cNvSpPr>
              <a:spLocks/>
            </p:cNvSpPr>
            <p:nvPr userDrawn="1"/>
          </p:nvSpPr>
          <p:spPr bwMode="auto">
            <a:xfrm>
              <a:off x="9555163" y="4025900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664"/>
            <p:cNvSpPr>
              <a:spLocks/>
            </p:cNvSpPr>
            <p:nvPr userDrawn="1"/>
          </p:nvSpPr>
          <p:spPr bwMode="auto">
            <a:xfrm>
              <a:off x="9510713" y="39925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Freeform 665"/>
            <p:cNvSpPr>
              <a:spLocks/>
            </p:cNvSpPr>
            <p:nvPr userDrawn="1"/>
          </p:nvSpPr>
          <p:spPr bwMode="auto">
            <a:xfrm>
              <a:off x="9598026" y="39608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666"/>
            <p:cNvSpPr>
              <a:spLocks/>
            </p:cNvSpPr>
            <p:nvPr userDrawn="1"/>
          </p:nvSpPr>
          <p:spPr bwMode="auto">
            <a:xfrm>
              <a:off x="9625013" y="396557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667"/>
            <p:cNvSpPr>
              <a:spLocks/>
            </p:cNvSpPr>
            <p:nvPr userDrawn="1"/>
          </p:nvSpPr>
          <p:spPr bwMode="auto">
            <a:xfrm>
              <a:off x="9613901" y="39512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Freeform 668"/>
            <p:cNvSpPr>
              <a:spLocks/>
            </p:cNvSpPr>
            <p:nvPr userDrawn="1"/>
          </p:nvSpPr>
          <p:spPr bwMode="auto">
            <a:xfrm>
              <a:off x="9593263" y="394335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669"/>
            <p:cNvSpPr>
              <a:spLocks/>
            </p:cNvSpPr>
            <p:nvPr userDrawn="1"/>
          </p:nvSpPr>
          <p:spPr bwMode="auto">
            <a:xfrm>
              <a:off x="9674226" y="3889375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670"/>
            <p:cNvSpPr>
              <a:spLocks/>
            </p:cNvSpPr>
            <p:nvPr userDrawn="1"/>
          </p:nvSpPr>
          <p:spPr bwMode="auto">
            <a:xfrm>
              <a:off x="9659938" y="39052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Freeform 671"/>
            <p:cNvSpPr>
              <a:spLocks/>
            </p:cNvSpPr>
            <p:nvPr userDrawn="1"/>
          </p:nvSpPr>
          <p:spPr bwMode="auto">
            <a:xfrm>
              <a:off x="9721851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672"/>
            <p:cNvSpPr>
              <a:spLocks/>
            </p:cNvSpPr>
            <p:nvPr userDrawn="1"/>
          </p:nvSpPr>
          <p:spPr bwMode="auto">
            <a:xfrm>
              <a:off x="9731376" y="3933825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673"/>
            <p:cNvSpPr>
              <a:spLocks/>
            </p:cNvSpPr>
            <p:nvPr userDrawn="1"/>
          </p:nvSpPr>
          <p:spPr bwMode="auto">
            <a:xfrm>
              <a:off x="9723438" y="3929063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Freeform 674"/>
            <p:cNvSpPr>
              <a:spLocks/>
            </p:cNvSpPr>
            <p:nvPr userDrawn="1"/>
          </p:nvSpPr>
          <p:spPr bwMode="auto">
            <a:xfrm>
              <a:off x="9715501" y="39417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675"/>
            <p:cNvSpPr>
              <a:spLocks/>
            </p:cNvSpPr>
            <p:nvPr userDrawn="1"/>
          </p:nvSpPr>
          <p:spPr bwMode="auto">
            <a:xfrm>
              <a:off x="9680576" y="3898900"/>
              <a:ext cx="50800" cy="30163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676"/>
            <p:cNvSpPr>
              <a:spLocks/>
            </p:cNvSpPr>
            <p:nvPr userDrawn="1"/>
          </p:nvSpPr>
          <p:spPr bwMode="auto">
            <a:xfrm>
              <a:off x="9664701" y="39227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677"/>
            <p:cNvSpPr>
              <a:spLocks/>
            </p:cNvSpPr>
            <p:nvPr userDrawn="1"/>
          </p:nvSpPr>
          <p:spPr bwMode="auto">
            <a:xfrm>
              <a:off x="9690101" y="3910013"/>
              <a:ext cx="58738" cy="33338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678"/>
            <p:cNvSpPr>
              <a:spLocks/>
            </p:cNvSpPr>
            <p:nvPr userDrawn="1"/>
          </p:nvSpPr>
          <p:spPr bwMode="auto">
            <a:xfrm>
              <a:off x="9618663" y="391001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679"/>
            <p:cNvSpPr>
              <a:spLocks/>
            </p:cNvSpPr>
            <p:nvPr userDrawn="1"/>
          </p:nvSpPr>
          <p:spPr bwMode="auto">
            <a:xfrm>
              <a:off x="9645651" y="38830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680"/>
            <p:cNvSpPr>
              <a:spLocks/>
            </p:cNvSpPr>
            <p:nvPr userDrawn="1"/>
          </p:nvSpPr>
          <p:spPr bwMode="auto">
            <a:xfrm>
              <a:off x="9636126" y="3889375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681"/>
            <p:cNvSpPr>
              <a:spLocks/>
            </p:cNvSpPr>
            <p:nvPr userDrawn="1"/>
          </p:nvSpPr>
          <p:spPr bwMode="auto">
            <a:xfrm>
              <a:off x="9652001" y="3879850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682"/>
            <p:cNvSpPr>
              <a:spLocks/>
            </p:cNvSpPr>
            <p:nvPr userDrawn="1"/>
          </p:nvSpPr>
          <p:spPr bwMode="auto">
            <a:xfrm>
              <a:off x="9636126" y="3900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683"/>
            <p:cNvSpPr>
              <a:spLocks/>
            </p:cNvSpPr>
            <p:nvPr userDrawn="1"/>
          </p:nvSpPr>
          <p:spPr bwMode="auto">
            <a:xfrm>
              <a:off x="9642476" y="3914775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684"/>
            <p:cNvSpPr>
              <a:spLocks/>
            </p:cNvSpPr>
            <p:nvPr userDrawn="1"/>
          </p:nvSpPr>
          <p:spPr bwMode="auto">
            <a:xfrm>
              <a:off x="9772651" y="390048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685"/>
            <p:cNvSpPr>
              <a:spLocks/>
            </p:cNvSpPr>
            <p:nvPr userDrawn="1"/>
          </p:nvSpPr>
          <p:spPr bwMode="auto">
            <a:xfrm>
              <a:off x="9731376" y="38338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686"/>
            <p:cNvSpPr>
              <a:spLocks/>
            </p:cNvSpPr>
            <p:nvPr userDrawn="1"/>
          </p:nvSpPr>
          <p:spPr bwMode="auto">
            <a:xfrm>
              <a:off x="9720263" y="3840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Freeform 687"/>
            <p:cNvSpPr>
              <a:spLocks/>
            </p:cNvSpPr>
            <p:nvPr userDrawn="1"/>
          </p:nvSpPr>
          <p:spPr bwMode="auto">
            <a:xfrm>
              <a:off x="9737726" y="3841750"/>
              <a:ext cx="26988" cy="14288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688"/>
            <p:cNvSpPr>
              <a:spLocks/>
            </p:cNvSpPr>
            <p:nvPr userDrawn="1"/>
          </p:nvSpPr>
          <p:spPr bwMode="auto">
            <a:xfrm>
              <a:off x="9721851" y="38512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Freeform 689"/>
            <p:cNvSpPr>
              <a:spLocks/>
            </p:cNvSpPr>
            <p:nvPr userDrawn="1"/>
          </p:nvSpPr>
          <p:spPr bwMode="auto">
            <a:xfrm>
              <a:off x="9737726" y="385921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690"/>
            <p:cNvSpPr>
              <a:spLocks/>
            </p:cNvSpPr>
            <p:nvPr userDrawn="1"/>
          </p:nvSpPr>
          <p:spPr bwMode="auto">
            <a:xfrm>
              <a:off x="9753601" y="3849688"/>
              <a:ext cx="44450" cy="2698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691"/>
            <p:cNvSpPr>
              <a:spLocks/>
            </p:cNvSpPr>
            <p:nvPr userDrawn="1"/>
          </p:nvSpPr>
          <p:spPr bwMode="auto">
            <a:xfrm>
              <a:off x="9755188" y="3870325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Freeform 692"/>
            <p:cNvSpPr>
              <a:spLocks/>
            </p:cNvSpPr>
            <p:nvPr userDrawn="1"/>
          </p:nvSpPr>
          <p:spPr bwMode="auto">
            <a:xfrm>
              <a:off x="9772651" y="38798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693"/>
            <p:cNvSpPr>
              <a:spLocks/>
            </p:cNvSpPr>
            <p:nvPr userDrawn="1"/>
          </p:nvSpPr>
          <p:spPr bwMode="auto">
            <a:xfrm>
              <a:off x="9788526" y="3870325"/>
              <a:ext cx="46038" cy="25400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Freeform 694"/>
            <p:cNvSpPr>
              <a:spLocks/>
            </p:cNvSpPr>
            <p:nvPr userDrawn="1"/>
          </p:nvSpPr>
          <p:spPr bwMode="auto">
            <a:xfrm>
              <a:off x="9790113" y="388937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695"/>
            <p:cNvSpPr>
              <a:spLocks/>
            </p:cNvSpPr>
            <p:nvPr userDrawn="1"/>
          </p:nvSpPr>
          <p:spPr bwMode="auto">
            <a:xfrm>
              <a:off x="9737726" y="3879850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Freeform 696"/>
            <p:cNvSpPr>
              <a:spLocks/>
            </p:cNvSpPr>
            <p:nvPr userDrawn="1"/>
          </p:nvSpPr>
          <p:spPr bwMode="auto">
            <a:xfrm>
              <a:off x="9720263" y="3870325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697"/>
            <p:cNvSpPr>
              <a:spLocks/>
            </p:cNvSpPr>
            <p:nvPr userDrawn="1"/>
          </p:nvSpPr>
          <p:spPr bwMode="auto">
            <a:xfrm>
              <a:off x="9704388" y="38798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Freeform 698"/>
            <p:cNvSpPr>
              <a:spLocks/>
            </p:cNvSpPr>
            <p:nvPr userDrawn="1"/>
          </p:nvSpPr>
          <p:spPr bwMode="auto">
            <a:xfrm>
              <a:off x="9704388" y="3860800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699"/>
            <p:cNvSpPr>
              <a:spLocks/>
            </p:cNvSpPr>
            <p:nvPr userDrawn="1"/>
          </p:nvSpPr>
          <p:spPr bwMode="auto">
            <a:xfrm>
              <a:off x="9667876" y="3870325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Freeform 700"/>
            <p:cNvSpPr>
              <a:spLocks/>
            </p:cNvSpPr>
            <p:nvPr userDrawn="1"/>
          </p:nvSpPr>
          <p:spPr bwMode="auto">
            <a:xfrm>
              <a:off x="9710738" y="384651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701"/>
            <p:cNvSpPr>
              <a:spLocks/>
            </p:cNvSpPr>
            <p:nvPr userDrawn="1"/>
          </p:nvSpPr>
          <p:spPr bwMode="auto">
            <a:xfrm>
              <a:off x="9699626" y="3852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Freeform 702"/>
            <p:cNvSpPr>
              <a:spLocks/>
            </p:cNvSpPr>
            <p:nvPr userDrawn="1"/>
          </p:nvSpPr>
          <p:spPr bwMode="auto">
            <a:xfrm>
              <a:off x="9688513" y="3859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703"/>
            <p:cNvSpPr>
              <a:spLocks/>
            </p:cNvSpPr>
            <p:nvPr userDrawn="1"/>
          </p:nvSpPr>
          <p:spPr bwMode="auto">
            <a:xfrm>
              <a:off x="9677401" y="3863975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Freeform 704"/>
            <p:cNvSpPr>
              <a:spLocks/>
            </p:cNvSpPr>
            <p:nvPr userDrawn="1"/>
          </p:nvSpPr>
          <p:spPr bwMode="auto">
            <a:xfrm>
              <a:off x="9688513" y="3870325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705"/>
            <p:cNvSpPr>
              <a:spLocks/>
            </p:cNvSpPr>
            <p:nvPr userDrawn="1"/>
          </p:nvSpPr>
          <p:spPr bwMode="auto">
            <a:xfrm>
              <a:off x="9747251" y="3924300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Freeform 706"/>
            <p:cNvSpPr>
              <a:spLocks/>
            </p:cNvSpPr>
            <p:nvPr userDrawn="1"/>
          </p:nvSpPr>
          <p:spPr bwMode="auto">
            <a:xfrm>
              <a:off x="9756776" y="3910013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707"/>
            <p:cNvSpPr>
              <a:spLocks/>
            </p:cNvSpPr>
            <p:nvPr userDrawn="1"/>
          </p:nvSpPr>
          <p:spPr bwMode="auto">
            <a:xfrm>
              <a:off x="9739313" y="3898900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708"/>
            <p:cNvSpPr>
              <a:spLocks/>
            </p:cNvSpPr>
            <p:nvPr userDrawn="1"/>
          </p:nvSpPr>
          <p:spPr bwMode="auto">
            <a:xfrm>
              <a:off x="9755188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709"/>
            <p:cNvSpPr>
              <a:spLocks/>
            </p:cNvSpPr>
            <p:nvPr userDrawn="1"/>
          </p:nvSpPr>
          <p:spPr bwMode="auto">
            <a:xfrm>
              <a:off x="9507538" y="40544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710"/>
            <p:cNvSpPr>
              <a:spLocks/>
            </p:cNvSpPr>
            <p:nvPr userDrawn="1"/>
          </p:nvSpPr>
          <p:spPr bwMode="auto">
            <a:xfrm>
              <a:off x="9691688" y="3946525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711"/>
            <p:cNvSpPr>
              <a:spLocks/>
            </p:cNvSpPr>
            <p:nvPr userDrawn="1"/>
          </p:nvSpPr>
          <p:spPr bwMode="auto">
            <a:xfrm>
              <a:off x="9675813" y="3956050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712"/>
            <p:cNvSpPr>
              <a:spLocks/>
            </p:cNvSpPr>
            <p:nvPr userDrawn="1"/>
          </p:nvSpPr>
          <p:spPr bwMode="auto">
            <a:xfrm>
              <a:off x="9551988" y="39385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713"/>
            <p:cNvSpPr>
              <a:spLocks/>
            </p:cNvSpPr>
            <p:nvPr userDrawn="1"/>
          </p:nvSpPr>
          <p:spPr bwMode="auto">
            <a:xfrm>
              <a:off x="9540876" y="3943350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714"/>
            <p:cNvSpPr>
              <a:spLocks/>
            </p:cNvSpPr>
            <p:nvPr userDrawn="1"/>
          </p:nvSpPr>
          <p:spPr bwMode="auto">
            <a:xfrm>
              <a:off x="9613901" y="39020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715"/>
            <p:cNvSpPr>
              <a:spLocks/>
            </p:cNvSpPr>
            <p:nvPr userDrawn="1"/>
          </p:nvSpPr>
          <p:spPr bwMode="auto">
            <a:xfrm>
              <a:off x="9625013" y="38957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Freeform 716"/>
            <p:cNvSpPr>
              <a:spLocks/>
            </p:cNvSpPr>
            <p:nvPr userDrawn="1"/>
          </p:nvSpPr>
          <p:spPr bwMode="auto">
            <a:xfrm>
              <a:off x="9656763" y="38766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717"/>
            <p:cNvSpPr>
              <a:spLocks/>
            </p:cNvSpPr>
            <p:nvPr userDrawn="1"/>
          </p:nvSpPr>
          <p:spPr bwMode="auto">
            <a:xfrm>
              <a:off x="9667876" y="3981450"/>
              <a:ext cx="165100" cy="96838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Freeform 718"/>
            <p:cNvSpPr>
              <a:spLocks/>
            </p:cNvSpPr>
            <p:nvPr userDrawn="1"/>
          </p:nvSpPr>
          <p:spPr bwMode="auto">
            <a:xfrm>
              <a:off x="9455151" y="3803650"/>
              <a:ext cx="79375" cy="155575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719"/>
            <p:cNvSpPr>
              <a:spLocks/>
            </p:cNvSpPr>
            <p:nvPr userDrawn="1"/>
          </p:nvSpPr>
          <p:spPr bwMode="auto">
            <a:xfrm>
              <a:off x="9488488" y="3709988"/>
              <a:ext cx="117475" cy="230188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720"/>
            <p:cNvSpPr>
              <a:spLocks/>
            </p:cNvSpPr>
            <p:nvPr userDrawn="1"/>
          </p:nvSpPr>
          <p:spPr bwMode="auto">
            <a:xfrm>
              <a:off x="9525001" y="3651250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Freeform 721"/>
            <p:cNvSpPr>
              <a:spLocks/>
            </p:cNvSpPr>
            <p:nvPr userDrawn="1"/>
          </p:nvSpPr>
          <p:spPr bwMode="auto">
            <a:xfrm>
              <a:off x="8853488" y="4273550"/>
              <a:ext cx="241300" cy="92075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722"/>
            <p:cNvSpPr>
              <a:spLocks/>
            </p:cNvSpPr>
            <p:nvPr userDrawn="1"/>
          </p:nvSpPr>
          <p:spPr bwMode="auto">
            <a:xfrm>
              <a:off x="9034463" y="4300538"/>
              <a:ext cx="179388" cy="127000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723"/>
            <p:cNvSpPr>
              <a:spLocks/>
            </p:cNvSpPr>
            <p:nvPr userDrawn="1"/>
          </p:nvSpPr>
          <p:spPr bwMode="auto">
            <a:xfrm>
              <a:off x="9037638" y="4168775"/>
              <a:ext cx="384175" cy="222250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Freeform 724"/>
            <p:cNvSpPr>
              <a:spLocks/>
            </p:cNvSpPr>
            <p:nvPr userDrawn="1"/>
          </p:nvSpPr>
          <p:spPr bwMode="auto">
            <a:xfrm>
              <a:off x="9163051" y="4019550"/>
              <a:ext cx="169863" cy="285750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725"/>
            <p:cNvSpPr>
              <a:spLocks/>
            </p:cNvSpPr>
            <p:nvPr userDrawn="1"/>
          </p:nvSpPr>
          <p:spPr bwMode="auto">
            <a:xfrm>
              <a:off x="9107488" y="3952875"/>
              <a:ext cx="146050" cy="263525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726"/>
            <p:cNvSpPr>
              <a:spLocks/>
            </p:cNvSpPr>
            <p:nvPr userDrawn="1"/>
          </p:nvSpPr>
          <p:spPr bwMode="auto">
            <a:xfrm>
              <a:off x="9085263" y="3873500"/>
              <a:ext cx="279400" cy="317500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727"/>
            <p:cNvSpPr>
              <a:spLocks/>
            </p:cNvSpPr>
            <p:nvPr userDrawn="1"/>
          </p:nvSpPr>
          <p:spPr bwMode="auto">
            <a:xfrm>
              <a:off x="9197976" y="4184650"/>
              <a:ext cx="136525" cy="95250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728"/>
            <p:cNvSpPr>
              <a:spLocks/>
            </p:cNvSpPr>
            <p:nvPr userDrawn="1"/>
          </p:nvSpPr>
          <p:spPr bwMode="auto">
            <a:xfrm>
              <a:off x="9036051" y="4181475"/>
              <a:ext cx="444500" cy="884238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729"/>
            <p:cNvSpPr>
              <a:spLocks/>
            </p:cNvSpPr>
            <p:nvPr userDrawn="1"/>
          </p:nvSpPr>
          <p:spPr bwMode="auto">
            <a:xfrm>
              <a:off x="8643938" y="4429125"/>
              <a:ext cx="231775" cy="177800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730"/>
            <p:cNvSpPr>
              <a:spLocks/>
            </p:cNvSpPr>
            <p:nvPr userDrawn="1"/>
          </p:nvSpPr>
          <p:spPr bwMode="auto">
            <a:xfrm>
              <a:off x="8789988" y="4511675"/>
              <a:ext cx="387350" cy="303213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731"/>
            <p:cNvSpPr>
              <a:spLocks/>
            </p:cNvSpPr>
            <p:nvPr userDrawn="1"/>
          </p:nvSpPr>
          <p:spPr bwMode="auto">
            <a:xfrm>
              <a:off x="9020176" y="4303713"/>
              <a:ext cx="195263" cy="490538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732"/>
            <p:cNvSpPr>
              <a:spLocks/>
            </p:cNvSpPr>
            <p:nvPr userDrawn="1"/>
          </p:nvSpPr>
          <p:spPr bwMode="auto">
            <a:xfrm>
              <a:off x="9145588" y="4727575"/>
              <a:ext cx="42863" cy="239713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733"/>
            <p:cNvSpPr>
              <a:spLocks/>
            </p:cNvSpPr>
            <p:nvPr userDrawn="1"/>
          </p:nvSpPr>
          <p:spPr bwMode="auto">
            <a:xfrm>
              <a:off x="9145588" y="4514850"/>
              <a:ext cx="366713" cy="231775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734"/>
            <p:cNvSpPr>
              <a:spLocks/>
            </p:cNvSpPr>
            <p:nvPr userDrawn="1"/>
          </p:nvSpPr>
          <p:spPr bwMode="auto">
            <a:xfrm>
              <a:off x="9180513" y="4530725"/>
              <a:ext cx="338138" cy="441325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735"/>
            <p:cNvSpPr>
              <a:spLocks/>
            </p:cNvSpPr>
            <p:nvPr userDrawn="1"/>
          </p:nvSpPr>
          <p:spPr bwMode="auto">
            <a:xfrm>
              <a:off x="9324976" y="4779963"/>
              <a:ext cx="50800" cy="366713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736"/>
            <p:cNvSpPr>
              <a:spLocks/>
            </p:cNvSpPr>
            <p:nvPr userDrawn="1"/>
          </p:nvSpPr>
          <p:spPr bwMode="auto">
            <a:xfrm>
              <a:off x="9328151" y="4768850"/>
              <a:ext cx="47625" cy="2698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737"/>
            <p:cNvSpPr>
              <a:spLocks/>
            </p:cNvSpPr>
            <p:nvPr userDrawn="1"/>
          </p:nvSpPr>
          <p:spPr bwMode="auto">
            <a:xfrm>
              <a:off x="9274176" y="4784725"/>
              <a:ext cx="73025" cy="379413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738"/>
            <p:cNvSpPr>
              <a:spLocks/>
            </p:cNvSpPr>
            <p:nvPr userDrawn="1"/>
          </p:nvSpPr>
          <p:spPr bwMode="auto">
            <a:xfrm>
              <a:off x="9402763" y="4117975"/>
              <a:ext cx="211138" cy="131763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Freeform 739"/>
            <p:cNvSpPr>
              <a:spLocks/>
            </p:cNvSpPr>
            <p:nvPr userDrawn="1"/>
          </p:nvSpPr>
          <p:spPr bwMode="auto">
            <a:xfrm>
              <a:off x="9794876" y="3932238"/>
              <a:ext cx="111125" cy="96838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740"/>
            <p:cNvSpPr>
              <a:spLocks/>
            </p:cNvSpPr>
            <p:nvPr userDrawn="1"/>
          </p:nvSpPr>
          <p:spPr bwMode="auto">
            <a:xfrm>
              <a:off x="9747251" y="3929063"/>
              <a:ext cx="66675" cy="68263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741"/>
            <p:cNvSpPr>
              <a:spLocks/>
            </p:cNvSpPr>
            <p:nvPr userDrawn="1"/>
          </p:nvSpPr>
          <p:spPr bwMode="auto">
            <a:xfrm>
              <a:off x="9864726" y="3992563"/>
              <a:ext cx="107950" cy="103188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742"/>
            <p:cNvSpPr>
              <a:spLocks/>
            </p:cNvSpPr>
            <p:nvPr userDrawn="1"/>
          </p:nvSpPr>
          <p:spPr bwMode="auto">
            <a:xfrm>
              <a:off x="9859963" y="3810000"/>
              <a:ext cx="349250" cy="203200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743"/>
            <p:cNvSpPr>
              <a:spLocks/>
            </p:cNvSpPr>
            <p:nvPr userDrawn="1"/>
          </p:nvSpPr>
          <p:spPr bwMode="auto">
            <a:xfrm>
              <a:off x="9923463" y="3824288"/>
              <a:ext cx="250825" cy="141288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744"/>
            <p:cNvSpPr>
              <a:spLocks/>
            </p:cNvSpPr>
            <p:nvPr userDrawn="1"/>
          </p:nvSpPr>
          <p:spPr bwMode="auto">
            <a:xfrm>
              <a:off x="10082213" y="3822700"/>
              <a:ext cx="127000" cy="346075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745"/>
            <p:cNvSpPr>
              <a:spLocks/>
            </p:cNvSpPr>
            <p:nvPr userDrawn="1"/>
          </p:nvSpPr>
          <p:spPr bwMode="auto">
            <a:xfrm>
              <a:off x="9979026" y="381000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746"/>
            <p:cNvSpPr>
              <a:spLocks/>
            </p:cNvSpPr>
            <p:nvPr userDrawn="1"/>
          </p:nvSpPr>
          <p:spPr bwMode="auto">
            <a:xfrm>
              <a:off x="9798051" y="3860800"/>
              <a:ext cx="396875" cy="544513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747"/>
            <p:cNvSpPr>
              <a:spLocks/>
            </p:cNvSpPr>
            <p:nvPr userDrawn="1"/>
          </p:nvSpPr>
          <p:spPr bwMode="auto">
            <a:xfrm>
              <a:off x="9929813" y="3636963"/>
              <a:ext cx="131763" cy="234950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Freeform 748"/>
            <p:cNvSpPr>
              <a:spLocks/>
            </p:cNvSpPr>
            <p:nvPr userDrawn="1"/>
          </p:nvSpPr>
          <p:spPr bwMode="auto">
            <a:xfrm>
              <a:off x="9891713" y="3538538"/>
              <a:ext cx="290513" cy="301625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749"/>
            <p:cNvSpPr>
              <a:spLocks/>
            </p:cNvSpPr>
            <p:nvPr userDrawn="1"/>
          </p:nvSpPr>
          <p:spPr bwMode="auto">
            <a:xfrm>
              <a:off x="10074276" y="3508375"/>
              <a:ext cx="193675" cy="446088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750"/>
            <p:cNvSpPr>
              <a:spLocks/>
            </p:cNvSpPr>
            <p:nvPr userDrawn="1"/>
          </p:nvSpPr>
          <p:spPr bwMode="auto">
            <a:xfrm>
              <a:off x="10066338" y="3578225"/>
              <a:ext cx="50800" cy="58738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751"/>
            <p:cNvSpPr>
              <a:spLocks/>
            </p:cNvSpPr>
            <p:nvPr userDrawn="1"/>
          </p:nvSpPr>
          <p:spPr bwMode="auto">
            <a:xfrm>
              <a:off x="9977438" y="3856038"/>
              <a:ext cx="115888" cy="71438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752"/>
            <p:cNvSpPr>
              <a:spLocks/>
            </p:cNvSpPr>
            <p:nvPr userDrawn="1"/>
          </p:nvSpPr>
          <p:spPr bwMode="auto">
            <a:xfrm>
              <a:off x="9948863" y="424973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753"/>
            <p:cNvSpPr>
              <a:spLocks/>
            </p:cNvSpPr>
            <p:nvPr userDrawn="1"/>
          </p:nvSpPr>
          <p:spPr bwMode="auto">
            <a:xfrm>
              <a:off x="9948863" y="403701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754"/>
            <p:cNvSpPr>
              <a:spLocks/>
            </p:cNvSpPr>
            <p:nvPr userDrawn="1"/>
          </p:nvSpPr>
          <p:spPr bwMode="auto">
            <a:xfrm>
              <a:off x="9983788" y="4052888"/>
              <a:ext cx="339725" cy="442913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Freeform 755"/>
            <p:cNvSpPr>
              <a:spLocks/>
            </p:cNvSpPr>
            <p:nvPr userDrawn="1"/>
          </p:nvSpPr>
          <p:spPr bwMode="auto">
            <a:xfrm>
              <a:off x="10129838" y="4302125"/>
              <a:ext cx="50800" cy="366713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756"/>
            <p:cNvSpPr>
              <a:spLocks/>
            </p:cNvSpPr>
            <p:nvPr userDrawn="1"/>
          </p:nvSpPr>
          <p:spPr bwMode="auto">
            <a:xfrm>
              <a:off x="10133013" y="4291013"/>
              <a:ext cx="47625" cy="28575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757"/>
            <p:cNvSpPr>
              <a:spLocks/>
            </p:cNvSpPr>
            <p:nvPr userDrawn="1"/>
          </p:nvSpPr>
          <p:spPr bwMode="auto">
            <a:xfrm>
              <a:off x="10077451" y="4308475"/>
              <a:ext cx="74613" cy="377825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758"/>
            <p:cNvSpPr>
              <a:spLocks/>
            </p:cNvSpPr>
            <p:nvPr userDrawn="1"/>
          </p:nvSpPr>
          <p:spPr bwMode="auto">
            <a:xfrm>
              <a:off x="9766301" y="3897313"/>
              <a:ext cx="261938" cy="385763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759"/>
            <p:cNvSpPr>
              <a:spLocks/>
            </p:cNvSpPr>
            <p:nvPr userDrawn="1"/>
          </p:nvSpPr>
          <p:spPr bwMode="auto">
            <a:xfrm>
              <a:off x="9423401" y="4105275"/>
              <a:ext cx="206375" cy="117475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760"/>
            <p:cNvSpPr>
              <a:spLocks/>
            </p:cNvSpPr>
            <p:nvPr userDrawn="1"/>
          </p:nvSpPr>
          <p:spPr bwMode="auto">
            <a:xfrm>
              <a:off x="9575801" y="4157663"/>
              <a:ext cx="280988" cy="123825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761"/>
            <p:cNvSpPr>
              <a:spLocks/>
            </p:cNvSpPr>
            <p:nvPr userDrawn="1"/>
          </p:nvSpPr>
          <p:spPr bwMode="auto">
            <a:xfrm>
              <a:off x="8939213" y="1268413"/>
              <a:ext cx="2332038" cy="2930525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762"/>
            <p:cNvSpPr>
              <a:spLocks/>
            </p:cNvSpPr>
            <p:nvPr userDrawn="1"/>
          </p:nvSpPr>
          <p:spPr bwMode="auto">
            <a:xfrm>
              <a:off x="8939213" y="2800350"/>
              <a:ext cx="2320925" cy="1397000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763"/>
            <p:cNvSpPr>
              <a:spLocks/>
            </p:cNvSpPr>
            <p:nvPr userDrawn="1"/>
          </p:nvSpPr>
          <p:spPr bwMode="auto">
            <a:xfrm>
              <a:off x="8939213" y="1268413"/>
              <a:ext cx="98425" cy="1589088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764"/>
            <p:cNvSpPr>
              <a:spLocks/>
            </p:cNvSpPr>
            <p:nvPr userDrawn="1"/>
          </p:nvSpPr>
          <p:spPr bwMode="auto">
            <a:xfrm>
              <a:off x="9950451" y="1868488"/>
              <a:ext cx="131763" cy="1597025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765"/>
            <p:cNvSpPr>
              <a:spLocks/>
            </p:cNvSpPr>
            <p:nvPr userDrawn="1"/>
          </p:nvSpPr>
          <p:spPr bwMode="auto">
            <a:xfrm>
              <a:off x="9759951" y="1744663"/>
              <a:ext cx="241300" cy="1873250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Freeform 766"/>
            <p:cNvSpPr>
              <a:spLocks/>
            </p:cNvSpPr>
            <p:nvPr userDrawn="1"/>
          </p:nvSpPr>
          <p:spPr bwMode="auto">
            <a:xfrm>
              <a:off x="8951913" y="20812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767"/>
            <p:cNvSpPr>
              <a:spLocks/>
            </p:cNvSpPr>
            <p:nvPr userDrawn="1"/>
          </p:nvSpPr>
          <p:spPr bwMode="auto">
            <a:xfrm>
              <a:off x="8951913" y="19589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768"/>
            <p:cNvSpPr>
              <a:spLocks/>
            </p:cNvSpPr>
            <p:nvPr userDrawn="1"/>
          </p:nvSpPr>
          <p:spPr bwMode="auto">
            <a:xfrm>
              <a:off x="8951913" y="1836738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769"/>
            <p:cNvSpPr>
              <a:spLocks/>
            </p:cNvSpPr>
            <p:nvPr userDrawn="1"/>
          </p:nvSpPr>
          <p:spPr bwMode="auto">
            <a:xfrm>
              <a:off x="8951913" y="1714500"/>
              <a:ext cx="2319338" cy="1374775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770"/>
            <p:cNvSpPr>
              <a:spLocks/>
            </p:cNvSpPr>
            <p:nvPr userDrawn="1"/>
          </p:nvSpPr>
          <p:spPr bwMode="auto">
            <a:xfrm>
              <a:off x="8951913" y="1593850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771"/>
            <p:cNvSpPr>
              <a:spLocks/>
            </p:cNvSpPr>
            <p:nvPr userDrawn="1"/>
          </p:nvSpPr>
          <p:spPr bwMode="auto">
            <a:xfrm>
              <a:off x="8951913" y="14716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772"/>
            <p:cNvSpPr>
              <a:spLocks/>
            </p:cNvSpPr>
            <p:nvPr userDrawn="1"/>
          </p:nvSpPr>
          <p:spPr bwMode="auto">
            <a:xfrm>
              <a:off x="8951913" y="13493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48517" y="3102067"/>
            <a:ext cx="505619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48517" y="1971676"/>
            <a:ext cx="5056191" cy="113039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8518" y="4433888"/>
            <a:ext cx="2713832" cy="296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8518" y="4854076"/>
            <a:ext cx="1703534" cy="29627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67551" y="212248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68667" y="301783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211888" y="1765300"/>
            <a:ext cx="5308600" cy="5092700"/>
            <a:chOff x="6203951" y="992188"/>
            <a:chExt cx="5308600" cy="5092700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8842376" y="4376738"/>
              <a:ext cx="2670175" cy="170815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6203951" y="4376738"/>
              <a:ext cx="2663825" cy="170815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6203951" y="2838450"/>
              <a:ext cx="5308600" cy="3074988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6203951" y="2528888"/>
              <a:ext cx="130175" cy="1908175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6299201" y="1089025"/>
              <a:ext cx="2616200" cy="3348038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847139" y="1089025"/>
              <a:ext cx="2617788" cy="3348038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6210301" y="992188"/>
              <a:ext cx="5302250" cy="1592263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11410951" y="2528888"/>
              <a:ext cx="101600" cy="1908175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7569201" y="3895725"/>
              <a:ext cx="73025" cy="119063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7327901" y="375602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7327901" y="379888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/>
            </p:cNvSpPr>
            <p:nvPr userDrawn="1"/>
          </p:nvSpPr>
          <p:spPr bwMode="auto">
            <a:xfrm>
              <a:off x="7446964" y="3155950"/>
              <a:ext cx="87313" cy="50800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 userDrawn="1"/>
          </p:nvSpPr>
          <p:spPr bwMode="auto">
            <a:xfrm>
              <a:off x="7478714" y="3181350"/>
              <a:ext cx="57150" cy="696913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 userDrawn="1"/>
          </p:nvSpPr>
          <p:spPr bwMode="auto">
            <a:xfrm>
              <a:off x="7446964" y="3181350"/>
              <a:ext cx="44450" cy="696913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6657976" y="4422775"/>
              <a:ext cx="74613" cy="119063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6418264" y="428307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6418264" y="432593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auto">
            <a:xfrm>
              <a:off x="6561139" y="3708400"/>
              <a:ext cx="69850" cy="695325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auto">
            <a:xfrm>
              <a:off x="6540501" y="3708400"/>
              <a:ext cx="46038" cy="695325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6540501" y="3683000"/>
              <a:ext cx="88900" cy="50800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6427789" y="37068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6427789" y="30702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auto">
            <a:xfrm>
              <a:off x="6486526" y="31035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auto">
            <a:xfrm>
              <a:off x="6461126" y="2154238"/>
              <a:ext cx="1100138" cy="638175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auto">
            <a:xfrm>
              <a:off x="6461126" y="2779713"/>
              <a:ext cx="26988" cy="942975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auto">
            <a:xfrm>
              <a:off x="6484939" y="2168525"/>
              <a:ext cx="1079500" cy="1554163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6588126" y="2347913"/>
              <a:ext cx="928688" cy="1158875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427789" y="27162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27789" y="20796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6486526" y="21129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7324726" y="24892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6702426" y="31115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40"/>
            <p:cNvSpPr>
              <a:spLocks noChangeArrowheads="1"/>
            </p:cNvSpPr>
            <p:nvPr userDrawn="1"/>
          </p:nvSpPr>
          <p:spPr bwMode="auto">
            <a:xfrm>
              <a:off x="6784976" y="3179763"/>
              <a:ext cx="30163" cy="49213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7185026" y="2401888"/>
              <a:ext cx="241300" cy="241300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89739" y="29130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888164" y="309721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7140576" y="26336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7334251" y="2711450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8321676" y="2070100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8578851" y="2032000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8578851" y="20034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8731251" y="2092325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8512176" y="206851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8512176" y="20415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8664576" y="21304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8320089" y="1739900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8577264" y="1684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8577264" y="16573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auto">
            <a:xfrm>
              <a:off x="8729664" y="1746250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auto">
            <a:xfrm>
              <a:off x="8510589" y="1720850"/>
              <a:ext cx="152400" cy="304800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auto">
            <a:xfrm>
              <a:off x="8510589" y="1693863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auto">
            <a:xfrm>
              <a:off x="8662989" y="1782763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auto">
            <a:xfrm>
              <a:off x="8262939" y="2303463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auto">
            <a:xfrm>
              <a:off x="7974014" y="2470150"/>
              <a:ext cx="323850" cy="452438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auto">
            <a:xfrm>
              <a:off x="8031164" y="210502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/>
            </p:cNvSpPr>
            <p:nvPr userDrawn="1"/>
          </p:nvSpPr>
          <p:spPr bwMode="auto">
            <a:xfrm>
              <a:off x="8031164" y="19716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auto">
            <a:xfrm>
              <a:off x="7743826" y="24034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auto">
            <a:xfrm>
              <a:off x="8032751" y="2236788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auto">
            <a:xfrm>
              <a:off x="8262939" y="19716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auto">
            <a:xfrm>
              <a:off x="8372476" y="213836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auto">
            <a:xfrm>
              <a:off x="8372476" y="2111375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auto">
            <a:xfrm>
              <a:off x="8524876" y="220027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auto">
            <a:xfrm>
              <a:off x="8297864" y="2181225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auto">
            <a:xfrm>
              <a:off x="8297864" y="21526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auto">
            <a:xfrm>
              <a:off x="8450264" y="2241550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auto">
            <a:xfrm>
              <a:off x="8210551" y="2185988"/>
              <a:ext cx="180975" cy="333375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auto">
            <a:xfrm>
              <a:off x="8270876" y="2173288"/>
              <a:ext cx="173038" cy="139700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auto">
            <a:xfrm>
              <a:off x="8331201" y="2300288"/>
              <a:ext cx="112713" cy="219075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auto">
            <a:xfrm>
              <a:off x="7974014" y="2138363"/>
              <a:ext cx="322263" cy="452438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auto">
            <a:xfrm>
              <a:off x="8031164" y="1906588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EditPoints="1"/>
            </p:cNvSpPr>
            <p:nvPr userDrawn="1"/>
          </p:nvSpPr>
          <p:spPr bwMode="auto">
            <a:xfrm>
              <a:off x="8064501" y="1793875"/>
              <a:ext cx="809625" cy="1128713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auto">
            <a:xfrm>
              <a:off x="7743826" y="2536825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auto">
            <a:xfrm>
              <a:off x="8261351" y="1639888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auto">
            <a:xfrm>
              <a:off x="8059739" y="2319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auto">
            <a:xfrm>
              <a:off x="8059739" y="2292350"/>
              <a:ext cx="198438" cy="115888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auto">
            <a:xfrm>
              <a:off x="8212139" y="2379663"/>
              <a:ext cx="47625" cy="242888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auto">
            <a:xfrm>
              <a:off x="7993064" y="235585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auto">
            <a:xfrm>
              <a:off x="7993064" y="232886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auto">
            <a:xfrm>
              <a:off x="8145464" y="241776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auto">
            <a:xfrm>
              <a:off x="7918451" y="2398713"/>
              <a:ext cx="153988" cy="303213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auto">
            <a:xfrm>
              <a:off x="7918451" y="23717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auto">
            <a:xfrm>
              <a:off x="8070851" y="24606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auto">
            <a:xfrm>
              <a:off x="8261351" y="1606550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auto">
            <a:xfrm>
              <a:off x="7742239" y="2205038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auto">
            <a:xfrm>
              <a:off x="7742239" y="2073275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auto">
            <a:xfrm>
              <a:off x="8364539" y="180340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auto">
            <a:xfrm>
              <a:off x="8364539" y="177641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auto">
            <a:xfrm>
              <a:off x="8516939" y="186531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auto">
            <a:xfrm>
              <a:off x="8289926" y="1846263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auto">
            <a:xfrm>
              <a:off x="8289926" y="1817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auto">
            <a:xfrm>
              <a:off x="8442326" y="1906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auto">
            <a:xfrm>
              <a:off x="8223251" y="1882775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auto">
            <a:xfrm>
              <a:off x="8223251" y="18557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auto">
            <a:xfrm>
              <a:off x="8375651" y="1944688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auto">
            <a:xfrm>
              <a:off x="8064501" y="1960563"/>
              <a:ext cx="290513" cy="962025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auto">
            <a:xfrm>
              <a:off x="7972426" y="1773238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auto">
            <a:xfrm>
              <a:off x="7972426" y="18065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auto">
            <a:xfrm>
              <a:off x="8042276" y="1971675"/>
              <a:ext cx="153988" cy="304800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auto">
            <a:xfrm>
              <a:off x="8042276" y="1944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auto">
            <a:xfrm>
              <a:off x="8194676" y="2033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auto">
            <a:xfrm>
              <a:off x="7913689" y="2019300"/>
              <a:ext cx="180975" cy="333375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auto">
            <a:xfrm>
              <a:off x="7974014" y="2006600"/>
              <a:ext cx="173038" cy="141288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auto">
            <a:xfrm>
              <a:off x="8034339" y="2135188"/>
              <a:ext cx="112713" cy="217488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auto">
            <a:xfrm>
              <a:off x="8783639" y="42084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auto">
            <a:xfrm>
              <a:off x="8407401" y="4179888"/>
              <a:ext cx="169863" cy="130175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3"/>
            <p:cNvSpPr>
              <a:spLocks/>
            </p:cNvSpPr>
            <p:nvPr userDrawn="1"/>
          </p:nvSpPr>
          <p:spPr bwMode="auto">
            <a:xfrm>
              <a:off x="8577264" y="4164013"/>
              <a:ext cx="227013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auto">
            <a:xfrm>
              <a:off x="8404226" y="4056063"/>
              <a:ext cx="403225" cy="231775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auto">
            <a:xfrm>
              <a:off x="8599489" y="3706813"/>
              <a:ext cx="39688" cy="492125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auto">
            <a:xfrm>
              <a:off x="8572501" y="3706813"/>
              <a:ext cx="33338" cy="492125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auto">
            <a:xfrm>
              <a:off x="8745539" y="3846513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auto">
            <a:xfrm>
              <a:off x="8434389" y="3608388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auto">
            <a:xfrm>
              <a:off x="8434389" y="3325813"/>
              <a:ext cx="26988" cy="298450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auto">
            <a:xfrm>
              <a:off x="8416926" y="3316288"/>
              <a:ext cx="44450" cy="25400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auto">
            <a:xfrm>
              <a:off x="8483601" y="3695700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auto">
            <a:xfrm>
              <a:off x="8415339" y="3330575"/>
              <a:ext cx="330200" cy="552450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auto">
            <a:xfrm>
              <a:off x="8321676" y="3748088"/>
              <a:ext cx="263525" cy="20161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auto">
            <a:xfrm>
              <a:off x="8585201" y="3725863"/>
              <a:ext cx="349250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5"/>
            <p:cNvSpPr>
              <a:spLocks/>
            </p:cNvSpPr>
            <p:nvPr userDrawn="1"/>
          </p:nvSpPr>
          <p:spPr bwMode="auto">
            <a:xfrm>
              <a:off x="8318501" y="355758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6"/>
            <p:cNvSpPr>
              <a:spLocks/>
            </p:cNvSpPr>
            <p:nvPr userDrawn="1"/>
          </p:nvSpPr>
          <p:spPr bwMode="auto">
            <a:xfrm>
              <a:off x="8234364" y="3384550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auto">
            <a:xfrm>
              <a:off x="8234364" y="3171825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auto">
            <a:xfrm>
              <a:off x="8269289" y="3187700"/>
              <a:ext cx="341313" cy="442913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auto">
            <a:xfrm>
              <a:off x="8766176" y="3619500"/>
              <a:ext cx="163513" cy="684213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auto">
            <a:xfrm>
              <a:off x="8550276" y="3540125"/>
              <a:ext cx="388938" cy="285750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31"/>
            <p:cNvSpPr>
              <a:spLocks/>
            </p:cNvSpPr>
            <p:nvPr userDrawn="1"/>
          </p:nvSpPr>
          <p:spPr bwMode="auto">
            <a:xfrm>
              <a:off x="8334376" y="3565525"/>
              <a:ext cx="503238" cy="371475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auto">
            <a:xfrm>
              <a:off x="8669339" y="42846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auto">
            <a:xfrm>
              <a:off x="8661401" y="3692525"/>
              <a:ext cx="165100" cy="67310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auto">
            <a:xfrm>
              <a:off x="9088439" y="3394075"/>
              <a:ext cx="65088" cy="622300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5"/>
            <p:cNvSpPr>
              <a:spLocks/>
            </p:cNvSpPr>
            <p:nvPr userDrawn="1"/>
          </p:nvSpPr>
          <p:spPr bwMode="auto">
            <a:xfrm>
              <a:off x="9151939" y="3394075"/>
              <a:ext cx="63500" cy="622300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6"/>
            <p:cNvSpPr>
              <a:spLocks/>
            </p:cNvSpPr>
            <p:nvPr userDrawn="1"/>
          </p:nvSpPr>
          <p:spPr bwMode="auto">
            <a:xfrm>
              <a:off x="9894889" y="3951288"/>
              <a:ext cx="65088" cy="544513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auto">
            <a:xfrm>
              <a:off x="9958389" y="3951288"/>
              <a:ext cx="63500" cy="544513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8"/>
            <p:cNvSpPr>
              <a:spLocks/>
            </p:cNvSpPr>
            <p:nvPr userDrawn="1"/>
          </p:nvSpPr>
          <p:spPr bwMode="auto">
            <a:xfrm>
              <a:off x="9669464" y="4267200"/>
              <a:ext cx="163513" cy="544513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9"/>
            <p:cNvSpPr>
              <a:spLocks/>
            </p:cNvSpPr>
            <p:nvPr userDrawn="1"/>
          </p:nvSpPr>
          <p:spPr bwMode="auto">
            <a:xfrm>
              <a:off x="9658351" y="4637088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0"/>
            <p:cNvSpPr>
              <a:spLocks/>
            </p:cNvSpPr>
            <p:nvPr userDrawn="1"/>
          </p:nvSpPr>
          <p:spPr bwMode="auto">
            <a:xfrm>
              <a:off x="9561514" y="4318000"/>
              <a:ext cx="163513" cy="554038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1"/>
            <p:cNvSpPr>
              <a:spLocks/>
            </p:cNvSpPr>
            <p:nvPr userDrawn="1"/>
          </p:nvSpPr>
          <p:spPr bwMode="auto">
            <a:xfrm>
              <a:off x="9550401" y="4697413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2"/>
            <p:cNvSpPr>
              <a:spLocks/>
            </p:cNvSpPr>
            <p:nvPr userDrawn="1"/>
          </p:nvSpPr>
          <p:spPr bwMode="auto">
            <a:xfrm>
              <a:off x="9782176" y="49371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3"/>
            <p:cNvSpPr>
              <a:spLocks/>
            </p:cNvSpPr>
            <p:nvPr userDrawn="1"/>
          </p:nvSpPr>
          <p:spPr bwMode="auto">
            <a:xfrm>
              <a:off x="9953626" y="49228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4"/>
            <p:cNvSpPr>
              <a:spLocks/>
            </p:cNvSpPr>
            <p:nvPr userDrawn="1"/>
          </p:nvSpPr>
          <p:spPr bwMode="auto">
            <a:xfrm>
              <a:off x="9780589" y="4813300"/>
              <a:ext cx="401638" cy="233363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5"/>
            <p:cNvSpPr>
              <a:spLocks/>
            </p:cNvSpPr>
            <p:nvPr userDrawn="1"/>
          </p:nvSpPr>
          <p:spPr bwMode="auto">
            <a:xfrm>
              <a:off x="9974264" y="4464050"/>
              <a:ext cx="41275" cy="492125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6"/>
            <p:cNvSpPr>
              <a:spLocks/>
            </p:cNvSpPr>
            <p:nvPr userDrawn="1"/>
          </p:nvSpPr>
          <p:spPr bwMode="auto">
            <a:xfrm>
              <a:off x="9947276" y="4464050"/>
              <a:ext cx="33338" cy="492125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7"/>
            <p:cNvSpPr>
              <a:spLocks/>
            </p:cNvSpPr>
            <p:nvPr userDrawn="1"/>
          </p:nvSpPr>
          <p:spPr bwMode="auto">
            <a:xfrm>
              <a:off x="9796464" y="4462463"/>
              <a:ext cx="347663" cy="185738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8"/>
            <p:cNvSpPr>
              <a:spLocks/>
            </p:cNvSpPr>
            <p:nvPr userDrawn="1"/>
          </p:nvSpPr>
          <p:spPr bwMode="auto">
            <a:xfrm>
              <a:off x="9796464" y="4308475"/>
              <a:ext cx="355600" cy="377825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9"/>
            <p:cNvSpPr>
              <a:spLocks/>
            </p:cNvSpPr>
            <p:nvPr userDrawn="1"/>
          </p:nvSpPr>
          <p:spPr bwMode="auto">
            <a:xfrm>
              <a:off x="9675814" y="4491038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50"/>
            <p:cNvSpPr>
              <a:spLocks/>
            </p:cNvSpPr>
            <p:nvPr userDrawn="1"/>
          </p:nvSpPr>
          <p:spPr bwMode="auto">
            <a:xfrm>
              <a:off x="9937751" y="4468813"/>
              <a:ext cx="349250" cy="22860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51"/>
            <p:cNvSpPr>
              <a:spLocks/>
            </p:cNvSpPr>
            <p:nvPr userDrawn="1"/>
          </p:nvSpPr>
          <p:spPr bwMode="auto">
            <a:xfrm>
              <a:off x="9672639" y="430053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52"/>
            <p:cNvSpPr>
              <a:spLocks/>
            </p:cNvSpPr>
            <p:nvPr userDrawn="1"/>
          </p:nvSpPr>
          <p:spPr bwMode="auto">
            <a:xfrm>
              <a:off x="9605964" y="4208463"/>
              <a:ext cx="600075" cy="369888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3"/>
            <p:cNvSpPr>
              <a:spLocks/>
            </p:cNvSpPr>
            <p:nvPr userDrawn="1"/>
          </p:nvSpPr>
          <p:spPr bwMode="auto">
            <a:xfrm>
              <a:off x="7696201" y="46323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4"/>
            <p:cNvSpPr>
              <a:spLocks/>
            </p:cNvSpPr>
            <p:nvPr userDrawn="1"/>
          </p:nvSpPr>
          <p:spPr bwMode="auto">
            <a:xfrm>
              <a:off x="7867651" y="46180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5"/>
            <p:cNvSpPr>
              <a:spLocks/>
            </p:cNvSpPr>
            <p:nvPr userDrawn="1"/>
          </p:nvSpPr>
          <p:spPr bwMode="auto">
            <a:xfrm>
              <a:off x="7694614" y="4508500"/>
              <a:ext cx="401638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6"/>
            <p:cNvSpPr>
              <a:spLocks/>
            </p:cNvSpPr>
            <p:nvPr userDrawn="1"/>
          </p:nvSpPr>
          <p:spPr bwMode="auto">
            <a:xfrm>
              <a:off x="7889876" y="4159250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7"/>
            <p:cNvSpPr>
              <a:spLocks/>
            </p:cNvSpPr>
            <p:nvPr userDrawn="1"/>
          </p:nvSpPr>
          <p:spPr bwMode="auto">
            <a:xfrm>
              <a:off x="7861301" y="4159250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8"/>
            <p:cNvSpPr>
              <a:spLocks/>
            </p:cNvSpPr>
            <p:nvPr userDrawn="1"/>
          </p:nvSpPr>
          <p:spPr bwMode="auto">
            <a:xfrm>
              <a:off x="8035926" y="4298950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9"/>
            <p:cNvSpPr>
              <a:spLocks/>
            </p:cNvSpPr>
            <p:nvPr userDrawn="1"/>
          </p:nvSpPr>
          <p:spPr bwMode="auto">
            <a:xfrm>
              <a:off x="7723189" y="4060825"/>
              <a:ext cx="77788" cy="103188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60"/>
            <p:cNvSpPr>
              <a:spLocks/>
            </p:cNvSpPr>
            <p:nvPr userDrawn="1"/>
          </p:nvSpPr>
          <p:spPr bwMode="auto">
            <a:xfrm>
              <a:off x="7723189" y="3778250"/>
              <a:ext cx="28575" cy="298450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61"/>
            <p:cNvSpPr>
              <a:spLocks/>
            </p:cNvSpPr>
            <p:nvPr userDrawn="1"/>
          </p:nvSpPr>
          <p:spPr bwMode="auto">
            <a:xfrm>
              <a:off x="7705726" y="3768725"/>
              <a:ext cx="46038" cy="25400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62"/>
            <p:cNvSpPr>
              <a:spLocks/>
            </p:cNvSpPr>
            <p:nvPr userDrawn="1"/>
          </p:nvSpPr>
          <p:spPr bwMode="auto">
            <a:xfrm>
              <a:off x="7773989" y="4148138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3"/>
            <p:cNvSpPr>
              <a:spLocks/>
            </p:cNvSpPr>
            <p:nvPr userDrawn="1"/>
          </p:nvSpPr>
          <p:spPr bwMode="auto">
            <a:xfrm>
              <a:off x="7705726" y="3783013"/>
              <a:ext cx="330200" cy="552450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4"/>
            <p:cNvSpPr>
              <a:spLocks/>
            </p:cNvSpPr>
            <p:nvPr userDrawn="1"/>
          </p:nvSpPr>
          <p:spPr bwMode="auto">
            <a:xfrm>
              <a:off x="7612064" y="4200525"/>
              <a:ext cx="261938" cy="20161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5"/>
            <p:cNvSpPr>
              <a:spLocks/>
            </p:cNvSpPr>
            <p:nvPr userDrawn="1"/>
          </p:nvSpPr>
          <p:spPr bwMode="auto">
            <a:xfrm>
              <a:off x="7874001" y="4178300"/>
              <a:ext cx="349250" cy="22860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6"/>
            <p:cNvSpPr>
              <a:spLocks/>
            </p:cNvSpPr>
            <p:nvPr userDrawn="1"/>
          </p:nvSpPr>
          <p:spPr bwMode="auto">
            <a:xfrm>
              <a:off x="7608889" y="4010025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7"/>
            <p:cNvSpPr>
              <a:spLocks/>
            </p:cNvSpPr>
            <p:nvPr userDrawn="1"/>
          </p:nvSpPr>
          <p:spPr bwMode="auto">
            <a:xfrm>
              <a:off x="7524751" y="383698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8"/>
            <p:cNvSpPr>
              <a:spLocks/>
            </p:cNvSpPr>
            <p:nvPr userDrawn="1"/>
          </p:nvSpPr>
          <p:spPr bwMode="auto">
            <a:xfrm>
              <a:off x="7524751" y="362426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9"/>
            <p:cNvSpPr>
              <a:spLocks/>
            </p:cNvSpPr>
            <p:nvPr userDrawn="1"/>
          </p:nvSpPr>
          <p:spPr bwMode="auto">
            <a:xfrm>
              <a:off x="7559676" y="3640138"/>
              <a:ext cx="339725" cy="442913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0"/>
            <p:cNvSpPr>
              <a:spLocks/>
            </p:cNvSpPr>
            <p:nvPr userDrawn="1"/>
          </p:nvSpPr>
          <p:spPr bwMode="auto">
            <a:xfrm>
              <a:off x="7645401" y="3255963"/>
              <a:ext cx="242888" cy="411163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71"/>
            <p:cNvSpPr>
              <a:spLocks/>
            </p:cNvSpPr>
            <p:nvPr userDrawn="1"/>
          </p:nvSpPr>
          <p:spPr bwMode="auto">
            <a:xfrm>
              <a:off x="7607301" y="3552825"/>
              <a:ext cx="354013" cy="823913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72"/>
            <p:cNvSpPr>
              <a:spLocks/>
            </p:cNvSpPr>
            <p:nvPr userDrawn="1"/>
          </p:nvSpPr>
          <p:spPr bwMode="auto">
            <a:xfrm>
              <a:off x="7835901" y="3949700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3"/>
            <p:cNvSpPr>
              <a:spLocks/>
            </p:cNvSpPr>
            <p:nvPr userDrawn="1"/>
          </p:nvSpPr>
          <p:spPr bwMode="auto">
            <a:xfrm>
              <a:off x="7700964" y="3482975"/>
              <a:ext cx="117475" cy="153988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4"/>
            <p:cNvSpPr>
              <a:spLocks/>
            </p:cNvSpPr>
            <p:nvPr userDrawn="1"/>
          </p:nvSpPr>
          <p:spPr bwMode="auto">
            <a:xfrm>
              <a:off x="7634289" y="3302000"/>
              <a:ext cx="209550" cy="247650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5"/>
            <p:cNvSpPr>
              <a:spLocks/>
            </p:cNvSpPr>
            <p:nvPr userDrawn="1"/>
          </p:nvSpPr>
          <p:spPr bwMode="auto">
            <a:xfrm>
              <a:off x="8097839" y="4086225"/>
              <a:ext cx="155575" cy="558800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6"/>
            <p:cNvSpPr>
              <a:spLocks/>
            </p:cNvSpPr>
            <p:nvPr userDrawn="1"/>
          </p:nvSpPr>
          <p:spPr bwMode="auto">
            <a:xfrm>
              <a:off x="7975601" y="4010025"/>
              <a:ext cx="174625" cy="692150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7"/>
            <p:cNvSpPr>
              <a:spLocks/>
            </p:cNvSpPr>
            <p:nvPr userDrawn="1"/>
          </p:nvSpPr>
          <p:spPr bwMode="auto">
            <a:xfrm>
              <a:off x="7635876" y="3570288"/>
              <a:ext cx="617538" cy="800100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8"/>
            <p:cNvSpPr>
              <a:spLocks/>
            </p:cNvSpPr>
            <p:nvPr userDrawn="1"/>
          </p:nvSpPr>
          <p:spPr bwMode="auto">
            <a:xfrm>
              <a:off x="7702551" y="3582988"/>
              <a:ext cx="109538" cy="98425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9"/>
            <p:cNvSpPr>
              <a:spLocks/>
            </p:cNvSpPr>
            <p:nvPr userDrawn="1"/>
          </p:nvSpPr>
          <p:spPr bwMode="auto">
            <a:xfrm>
              <a:off x="7564439" y="3240088"/>
              <a:ext cx="277813" cy="398463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80"/>
            <p:cNvSpPr>
              <a:spLocks/>
            </p:cNvSpPr>
            <p:nvPr userDrawn="1"/>
          </p:nvSpPr>
          <p:spPr bwMode="auto">
            <a:xfrm>
              <a:off x="7807326" y="3570288"/>
              <a:ext cx="38100" cy="90488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81"/>
            <p:cNvSpPr>
              <a:spLocks/>
            </p:cNvSpPr>
            <p:nvPr userDrawn="1"/>
          </p:nvSpPr>
          <p:spPr bwMode="auto">
            <a:xfrm>
              <a:off x="8048626" y="4575175"/>
              <a:ext cx="168275" cy="269875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2"/>
            <p:cNvSpPr>
              <a:spLocks/>
            </p:cNvSpPr>
            <p:nvPr userDrawn="1"/>
          </p:nvSpPr>
          <p:spPr bwMode="auto">
            <a:xfrm>
              <a:off x="8045451" y="4646613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3"/>
            <p:cNvSpPr>
              <a:spLocks/>
            </p:cNvSpPr>
            <p:nvPr userDrawn="1"/>
          </p:nvSpPr>
          <p:spPr bwMode="auto">
            <a:xfrm>
              <a:off x="8150226" y="4513263"/>
              <a:ext cx="168275" cy="269875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4"/>
            <p:cNvSpPr>
              <a:spLocks/>
            </p:cNvSpPr>
            <p:nvPr userDrawn="1"/>
          </p:nvSpPr>
          <p:spPr bwMode="auto">
            <a:xfrm>
              <a:off x="8147051" y="4584700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5"/>
            <p:cNvSpPr>
              <a:spLocks/>
            </p:cNvSpPr>
            <p:nvPr userDrawn="1"/>
          </p:nvSpPr>
          <p:spPr bwMode="auto">
            <a:xfrm>
              <a:off x="7840664" y="3573463"/>
              <a:ext cx="242888" cy="303213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6"/>
            <p:cNvSpPr>
              <a:spLocks/>
            </p:cNvSpPr>
            <p:nvPr userDrawn="1"/>
          </p:nvSpPr>
          <p:spPr bwMode="auto">
            <a:xfrm>
              <a:off x="8810626" y="5138738"/>
              <a:ext cx="287338" cy="195263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7"/>
            <p:cNvSpPr>
              <a:spLocks/>
            </p:cNvSpPr>
            <p:nvPr userDrawn="1"/>
          </p:nvSpPr>
          <p:spPr bwMode="auto">
            <a:xfrm>
              <a:off x="8916989" y="4732338"/>
              <a:ext cx="206375" cy="525463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8"/>
            <p:cNvSpPr>
              <a:spLocks/>
            </p:cNvSpPr>
            <p:nvPr userDrawn="1"/>
          </p:nvSpPr>
          <p:spPr bwMode="auto">
            <a:xfrm>
              <a:off x="8809039" y="5151438"/>
              <a:ext cx="282575" cy="182563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9"/>
            <p:cNvSpPr>
              <a:spLocks/>
            </p:cNvSpPr>
            <p:nvPr userDrawn="1"/>
          </p:nvSpPr>
          <p:spPr bwMode="auto">
            <a:xfrm>
              <a:off x="8672514" y="5229225"/>
              <a:ext cx="290513" cy="184150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90"/>
            <p:cNvSpPr>
              <a:spLocks/>
            </p:cNvSpPr>
            <p:nvPr userDrawn="1"/>
          </p:nvSpPr>
          <p:spPr bwMode="auto">
            <a:xfrm>
              <a:off x="8799514" y="4714875"/>
              <a:ext cx="185738" cy="622300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91"/>
            <p:cNvSpPr>
              <a:spLocks/>
            </p:cNvSpPr>
            <p:nvPr userDrawn="1"/>
          </p:nvSpPr>
          <p:spPr bwMode="auto">
            <a:xfrm>
              <a:off x="8978901" y="5414963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92"/>
            <p:cNvSpPr>
              <a:spLocks/>
            </p:cNvSpPr>
            <p:nvPr userDrawn="1"/>
          </p:nvSpPr>
          <p:spPr bwMode="auto">
            <a:xfrm>
              <a:off x="9150351" y="5399088"/>
              <a:ext cx="225425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93"/>
            <p:cNvSpPr>
              <a:spLocks/>
            </p:cNvSpPr>
            <p:nvPr userDrawn="1"/>
          </p:nvSpPr>
          <p:spPr bwMode="auto">
            <a:xfrm>
              <a:off x="8977314" y="5291138"/>
              <a:ext cx="400050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4"/>
            <p:cNvSpPr>
              <a:spLocks/>
            </p:cNvSpPr>
            <p:nvPr userDrawn="1"/>
          </p:nvSpPr>
          <p:spPr bwMode="auto">
            <a:xfrm>
              <a:off x="9172576" y="4941888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5"/>
            <p:cNvSpPr>
              <a:spLocks/>
            </p:cNvSpPr>
            <p:nvPr userDrawn="1"/>
          </p:nvSpPr>
          <p:spPr bwMode="auto">
            <a:xfrm>
              <a:off x="9144001" y="4941888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6"/>
            <p:cNvSpPr>
              <a:spLocks/>
            </p:cNvSpPr>
            <p:nvPr userDrawn="1"/>
          </p:nvSpPr>
          <p:spPr bwMode="auto">
            <a:xfrm>
              <a:off x="8993189" y="4940300"/>
              <a:ext cx="346075" cy="185738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7"/>
            <p:cNvSpPr>
              <a:spLocks/>
            </p:cNvSpPr>
            <p:nvPr userDrawn="1"/>
          </p:nvSpPr>
          <p:spPr bwMode="auto">
            <a:xfrm>
              <a:off x="8993189" y="4784725"/>
              <a:ext cx="354013" cy="379413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8"/>
            <p:cNvSpPr>
              <a:spLocks/>
            </p:cNvSpPr>
            <p:nvPr userDrawn="1"/>
          </p:nvSpPr>
          <p:spPr bwMode="auto">
            <a:xfrm>
              <a:off x="8872539" y="4968875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9"/>
            <p:cNvSpPr>
              <a:spLocks/>
            </p:cNvSpPr>
            <p:nvPr userDrawn="1"/>
          </p:nvSpPr>
          <p:spPr bwMode="auto">
            <a:xfrm>
              <a:off x="9136064" y="4946650"/>
              <a:ext cx="347663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00"/>
            <p:cNvSpPr>
              <a:spLocks/>
            </p:cNvSpPr>
            <p:nvPr userDrawn="1"/>
          </p:nvSpPr>
          <p:spPr bwMode="auto">
            <a:xfrm>
              <a:off x="8869364" y="4778375"/>
              <a:ext cx="615950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01"/>
            <p:cNvSpPr>
              <a:spLocks/>
            </p:cNvSpPr>
            <p:nvPr userDrawn="1"/>
          </p:nvSpPr>
          <p:spPr bwMode="auto">
            <a:xfrm>
              <a:off x="8907464" y="4654550"/>
              <a:ext cx="334963" cy="352425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02"/>
            <p:cNvSpPr>
              <a:spLocks/>
            </p:cNvSpPr>
            <p:nvPr userDrawn="1"/>
          </p:nvSpPr>
          <p:spPr bwMode="auto">
            <a:xfrm>
              <a:off x="8802689" y="4718050"/>
              <a:ext cx="628650" cy="3762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3"/>
            <p:cNvSpPr>
              <a:spLocks/>
            </p:cNvSpPr>
            <p:nvPr userDrawn="1"/>
          </p:nvSpPr>
          <p:spPr bwMode="auto">
            <a:xfrm>
              <a:off x="8674101" y="5233988"/>
              <a:ext cx="282575" cy="179388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4"/>
            <p:cNvSpPr>
              <a:spLocks/>
            </p:cNvSpPr>
            <p:nvPr userDrawn="1"/>
          </p:nvSpPr>
          <p:spPr bwMode="auto">
            <a:xfrm>
              <a:off x="7580314" y="4418013"/>
              <a:ext cx="65088" cy="620713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6"/>
            <p:cNvSpPr>
              <a:spLocks/>
            </p:cNvSpPr>
            <p:nvPr userDrawn="1"/>
          </p:nvSpPr>
          <p:spPr bwMode="auto">
            <a:xfrm>
              <a:off x="7643813" y="4418013"/>
              <a:ext cx="63500" cy="620713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7"/>
            <p:cNvSpPr>
              <a:spLocks/>
            </p:cNvSpPr>
            <p:nvPr userDrawn="1"/>
          </p:nvSpPr>
          <p:spPr bwMode="auto">
            <a:xfrm>
              <a:off x="8386763" y="4695826"/>
              <a:ext cx="65088" cy="823913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8"/>
            <p:cNvSpPr>
              <a:spLocks/>
            </p:cNvSpPr>
            <p:nvPr userDrawn="1"/>
          </p:nvSpPr>
          <p:spPr bwMode="auto">
            <a:xfrm>
              <a:off x="8450263" y="4697413"/>
              <a:ext cx="65088" cy="822325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9"/>
            <p:cNvSpPr>
              <a:spLocks/>
            </p:cNvSpPr>
            <p:nvPr userDrawn="1"/>
          </p:nvSpPr>
          <p:spPr bwMode="auto">
            <a:xfrm>
              <a:off x="7373938" y="4273551"/>
              <a:ext cx="1116013" cy="754063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10"/>
            <p:cNvSpPr>
              <a:spLocks/>
            </p:cNvSpPr>
            <p:nvPr userDrawn="1"/>
          </p:nvSpPr>
          <p:spPr bwMode="auto">
            <a:xfrm>
              <a:off x="7373938" y="3236913"/>
              <a:ext cx="2916238" cy="1684338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11"/>
            <p:cNvSpPr>
              <a:spLocks/>
            </p:cNvSpPr>
            <p:nvPr userDrawn="1"/>
          </p:nvSpPr>
          <p:spPr bwMode="auto">
            <a:xfrm>
              <a:off x="8489951" y="3886201"/>
              <a:ext cx="1800225" cy="1141413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12"/>
            <p:cNvSpPr>
              <a:spLocks/>
            </p:cNvSpPr>
            <p:nvPr userDrawn="1"/>
          </p:nvSpPr>
          <p:spPr bwMode="auto">
            <a:xfrm>
              <a:off x="9825038" y="4048126"/>
              <a:ext cx="17463" cy="22225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13"/>
            <p:cNvSpPr>
              <a:spLocks noEditPoints="1"/>
            </p:cNvSpPr>
            <p:nvPr userDrawn="1"/>
          </p:nvSpPr>
          <p:spPr bwMode="auto">
            <a:xfrm>
              <a:off x="8475663" y="3944938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14"/>
            <p:cNvSpPr>
              <a:spLocks/>
            </p:cNvSpPr>
            <p:nvPr userDrawn="1"/>
          </p:nvSpPr>
          <p:spPr bwMode="auto">
            <a:xfrm>
              <a:off x="8504238" y="3984626"/>
              <a:ext cx="307975" cy="423863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15"/>
            <p:cNvSpPr>
              <a:spLocks/>
            </p:cNvSpPr>
            <p:nvPr userDrawn="1"/>
          </p:nvSpPr>
          <p:spPr bwMode="auto">
            <a:xfrm>
              <a:off x="8456613" y="4157663"/>
              <a:ext cx="23813" cy="285750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16"/>
            <p:cNvSpPr>
              <a:spLocks/>
            </p:cNvSpPr>
            <p:nvPr userDrawn="1"/>
          </p:nvSpPr>
          <p:spPr bwMode="auto">
            <a:xfrm>
              <a:off x="8456613" y="3937001"/>
              <a:ext cx="381000" cy="231775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17"/>
            <p:cNvSpPr>
              <a:spLocks/>
            </p:cNvSpPr>
            <p:nvPr userDrawn="1"/>
          </p:nvSpPr>
          <p:spPr bwMode="auto">
            <a:xfrm>
              <a:off x="8512176" y="4240213"/>
              <a:ext cx="436563" cy="254000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18"/>
            <p:cNvSpPr>
              <a:spLocks/>
            </p:cNvSpPr>
            <p:nvPr userDrawn="1"/>
          </p:nvSpPr>
          <p:spPr bwMode="auto">
            <a:xfrm>
              <a:off x="8736013" y="4370388"/>
              <a:ext cx="352425" cy="227013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19"/>
            <p:cNvSpPr>
              <a:spLocks noEditPoints="1"/>
            </p:cNvSpPr>
            <p:nvPr userDrawn="1"/>
          </p:nvSpPr>
          <p:spPr bwMode="auto">
            <a:xfrm>
              <a:off x="8486776" y="4225926"/>
              <a:ext cx="601663" cy="34925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20"/>
            <p:cNvSpPr>
              <a:spLocks/>
            </p:cNvSpPr>
            <p:nvPr userDrawn="1"/>
          </p:nvSpPr>
          <p:spPr bwMode="auto">
            <a:xfrm>
              <a:off x="8458201" y="4411663"/>
              <a:ext cx="277813" cy="185738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21"/>
            <p:cNvSpPr>
              <a:spLocks/>
            </p:cNvSpPr>
            <p:nvPr userDrawn="1"/>
          </p:nvSpPr>
          <p:spPr bwMode="auto">
            <a:xfrm>
              <a:off x="8547101" y="4410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22"/>
            <p:cNvSpPr>
              <a:spLocks/>
            </p:cNvSpPr>
            <p:nvPr userDrawn="1"/>
          </p:nvSpPr>
          <p:spPr bwMode="auto">
            <a:xfrm>
              <a:off x="8578851" y="439102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23"/>
            <p:cNvSpPr>
              <a:spLocks/>
            </p:cNvSpPr>
            <p:nvPr userDrawn="1"/>
          </p:nvSpPr>
          <p:spPr bwMode="auto">
            <a:xfrm>
              <a:off x="8567738" y="4397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24"/>
            <p:cNvSpPr>
              <a:spLocks/>
            </p:cNvSpPr>
            <p:nvPr userDrawn="1"/>
          </p:nvSpPr>
          <p:spPr bwMode="auto">
            <a:xfrm>
              <a:off x="8558213" y="44037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5"/>
            <p:cNvSpPr>
              <a:spLocks/>
            </p:cNvSpPr>
            <p:nvPr userDrawn="1"/>
          </p:nvSpPr>
          <p:spPr bwMode="auto">
            <a:xfrm>
              <a:off x="8570913" y="440690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26"/>
            <p:cNvSpPr>
              <a:spLocks/>
            </p:cNvSpPr>
            <p:nvPr userDrawn="1"/>
          </p:nvSpPr>
          <p:spPr bwMode="auto">
            <a:xfrm>
              <a:off x="8535988" y="44164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27"/>
            <p:cNvSpPr>
              <a:spLocks/>
            </p:cNvSpPr>
            <p:nvPr userDrawn="1"/>
          </p:nvSpPr>
          <p:spPr bwMode="auto">
            <a:xfrm>
              <a:off x="8526463" y="4422776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28"/>
            <p:cNvSpPr>
              <a:spLocks/>
            </p:cNvSpPr>
            <p:nvPr userDrawn="1"/>
          </p:nvSpPr>
          <p:spPr bwMode="auto">
            <a:xfrm>
              <a:off x="8555038" y="44164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29"/>
            <p:cNvSpPr>
              <a:spLocks/>
            </p:cNvSpPr>
            <p:nvPr userDrawn="1"/>
          </p:nvSpPr>
          <p:spPr bwMode="auto">
            <a:xfrm>
              <a:off x="8577263" y="4422776"/>
              <a:ext cx="26988" cy="15875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30"/>
            <p:cNvSpPr>
              <a:spLocks/>
            </p:cNvSpPr>
            <p:nvPr userDrawn="1"/>
          </p:nvSpPr>
          <p:spPr bwMode="auto">
            <a:xfrm>
              <a:off x="8539163" y="44259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31"/>
            <p:cNvSpPr>
              <a:spLocks/>
            </p:cNvSpPr>
            <p:nvPr userDrawn="1"/>
          </p:nvSpPr>
          <p:spPr bwMode="auto">
            <a:xfrm>
              <a:off x="8555038" y="4432301"/>
              <a:ext cx="33338" cy="19050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32"/>
            <p:cNvSpPr>
              <a:spLocks/>
            </p:cNvSpPr>
            <p:nvPr userDrawn="1"/>
          </p:nvSpPr>
          <p:spPr bwMode="auto">
            <a:xfrm>
              <a:off x="8586788" y="439737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33"/>
            <p:cNvSpPr>
              <a:spLocks/>
            </p:cNvSpPr>
            <p:nvPr userDrawn="1"/>
          </p:nvSpPr>
          <p:spPr bwMode="auto">
            <a:xfrm>
              <a:off x="8594726" y="4413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4"/>
            <p:cNvSpPr>
              <a:spLocks/>
            </p:cNvSpPr>
            <p:nvPr userDrawn="1"/>
          </p:nvSpPr>
          <p:spPr bwMode="auto">
            <a:xfrm>
              <a:off x="8682038" y="43815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5"/>
            <p:cNvSpPr>
              <a:spLocks/>
            </p:cNvSpPr>
            <p:nvPr userDrawn="1"/>
          </p:nvSpPr>
          <p:spPr bwMode="auto">
            <a:xfrm>
              <a:off x="8599488" y="44291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36"/>
            <p:cNvSpPr>
              <a:spLocks/>
            </p:cNvSpPr>
            <p:nvPr userDrawn="1"/>
          </p:nvSpPr>
          <p:spPr bwMode="auto">
            <a:xfrm>
              <a:off x="8623301" y="44561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37"/>
            <p:cNvSpPr>
              <a:spLocks/>
            </p:cNvSpPr>
            <p:nvPr userDrawn="1"/>
          </p:nvSpPr>
          <p:spPr bwMode="auto">
            <a:xfrm>
              <a:off x="8639176" y="444658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38"/>
            <p:cNvSpPr>
              <a:spLocks/>
            </p:cNvSpPr>
            <p:nvPr userDrawn="1"/>
          </p:nvSpPr>
          <p:spPr bwMode="auto">
            <a:xfrm>
              <a:off x="8572501" y="4438651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39"/>
            <p:cNvSpPr>
              <a:spLocks/>
            </p:cNvSpPr>
            <p:nvPr userDrawn="1"/>
          </p:nvSpPr>
          <p:spPr bwMode="auto">
            <a:xfrm>
              <a:off x="8589963" y="4445001"/>
              <a:ext cx="46038" cy="2698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40"/>
            <p:cNvSpPr>
              <a:spLocks/>
            </p:cNvSpPr>
            <p:nvPr userDrawn="1"/>
          </p:nvSpPr>
          <p:spPr bwMode="auto">
            <a:xfrm>
              <a:off x="8599488" y="43799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41"/>
            <p:cNvSpPr>
              <a:spLocks/>
            </p:cNvSpPr>
            <p:nvPr userDrawn="1"/>
          </p:nvSpPr>
          <p:spPr bwMode="auto">
            <a:xfrm>
              <a:off x="8589963" y="438626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42"/>
            <p:cNvSpPr>
              <a:spLocks/>
            </p:cNvSpPr>
            <p:nvPr userDrawn="1"/>
          </p:nvSpPr>
          <p:spPr bwMode="auto">
            <a:xfrm>
              <a:off x="8610601" y="43735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43"/>
            <p:cNvSpPr>
              <a:spLocks/>
            </p:cNvSpPr>
            <p:nvPr userDrawn="1"/>
          </p:nvSpPr>
          <p:spPr bwMode="auto">
            <a:xfrm>
              <a:off x="8631238" y="43608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4"/>
            <p:cNvSpPr>
              <a:spLocks/>
            </p:cNvSpPr>
            <p:nvPr userDrawn="1"/>
          </p:nvSpPr>
          <p:spPr bwMode="auto">
            <a:xfrm>
              <a:off x="8620126" y="4367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5"/>
            <p:cNvSpPr>
              <a:spLocks/>
            </p:cNvSpPr>
            <p:nvPr userDrawn="1"/>
          </p:nvSpPr>
          <p:spPr bwMode="auto">
            <a:xfrm>
              <a:off x="8704263" y="43180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6"/>
            <p:cNvSpPr>
              <a:spLocks/>
            </p:cNvSpPr>
            <p:nvPr userDrawn="1"/>
          </p:nvSpPr>
          <p:spPr bwMode="auto">
            <a:xfrm>
              <a:off x="8694738" y="432435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7"/>
            <p:cNvSpPr>
              <a:spLocks/>
            </p:cNvSpPr>
            <p:nvPr userDrawn="1"/>
          </p:nvSpPr>
          <p:spPr bwMode="auto">
            <a:xfrm>
              <a:off x="8683626" y="43307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8"/>
            <p:cNvSpPr>
              <a:spLocks/>
            </p:cNvSpPr>
            <p:nvPr userDrawn="1"/>
          </p:nvSpPr>
          <p:spPr bwMode="auto">
            <a:xfrm>
              <a:off x="8704263" y="43307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9"/>
            <p:cNvSpPr>
              <a:spLocks/>
            </p:cNvSpPr>
            <p:nvPr userDrawn="1"/>
          </p:nvSpPr>
          <p:spPr bwMode="auto">
            <a:xfrm>
              <a:off x="8672513" y="43370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50"/>
            <p:cNvSpPr>
              <a:spLocks/>
            </p:cNvSpPr>
            <p:nvPr userDrawn="1"/>
          </p:nvSpPr>
          <p:spPr bwMode="auto">
            <a:xfrm>
              <a:off x="8726488" y="433546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51"/>
            <p:cNvSpPr>
              <a:spLocks/>
            </p:cNvSpPr>
            <p:nvPr userDrawn="1"/>
          </p:nvSpPr>
          <p:spPr bwMode="auto">
            <a:xfrm>
              <a:off x="8662988" y="43434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52"/>
            <p:cNvSpPr>
              <a:spLocks/>
            </p:cNvSpPr>
            <p:nvPr userDrawn="1"/>
          </p:nvSpPr>
          <p:spPr bwMode="auto">
            <a:xfrm>
              <a:off x="8686801" y="43402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53"/>
            <p:cNvSpPr>
              <a:spLocks/>
            </p:cNvSpPr>
            <p:nvPr userDrawn="1"/>
          </p:nvSpPr>
          <p:spPr bwMode="auto">
            <a:xfrm>
              <a:off x="8748713" y="4343401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4"/>
            <p:cNvSpPr>
              <a:spLocks/>
            </p:cNvSpPr>
            <p:nvPr userDrawn="1"/>
          </p:nvSpPr>
          <p:spPr bwMode="auto">
            <a:xfrm>
              <a:off x="8710613" y="43449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5"/>
            <p:cNvSpPr>
              <a:spLocks/>
            </p:cNvSpPr>
            <p:nvPr userDrawn="1"/>
          </p:nvSpPr>
          <p:spPr bwMode="auto">
            <a:xfrm>
              <a:off x="8775701" y="434816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6"/>
            <p:cNvSpPr>
              <a:spLocks/>
            </p:cNvSpPr>
            <p:nvPr userDrawn="1"/>
          </p:nvSpPr>
          <p:spPr bwMode="auto">
            <a:xfrm>
              <a:off x="8670926" y="43497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7"/>
            <p:cNvSpPr>
              <a:spLocks/>
            </p:cNvSpPr>
            <p:nvPr userDrawn="1"/>
          </p:nvSpPr>
          <p:spPr bwMode="auto">
            <a:xfrm>
              <a:off x="8731251" y="435292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8"/>
            <p:cNvSpPr>
              <a:spLocks/>
            </p:cNvSpPr>
            <p:nvPr userDrawn="1"/>
          </p:nvSpPr>
          <p:spPr bwMode="auto">
            <a:xfrm>
              <a:off x="8758238" y="43576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9"/>
            <p:cNvSpPr>
              <a:spLocks/>
            </p:cNvSpPr>
            <p:nvPr userDrawn="1"/>
          </p:nvSpPr>
          <p:spPr bwMode="auto">
            <a:xfrm>
              <a:off x="8653463" y="435927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60"/>
            <p:cNvSpPr>
              <a:spLocks/>
            </p:cNvSpPr>
            <p:nvPr userDrawn="1"/>
          </p:nvSpPr>
          <p:spPr bwMode="auto">
            <a:xfrm>
              <a:off x="8677276" y="436403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61"/>
            <p:cNvSpPr>
              <a:spLocks/>
            </p:cNvSpPr>
            <p:nvPr userDrawn="1"/>
          </p:nvSpPr>
          <p:spPr bwMode="auto">
            <a:xfrm>
              <a:off x="8742363" y="436721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62"/>
            <p:cNvSpPr>
              <a:spLocks/>
            </p:cNvSpPr>
            <p:nvPr userDrawn="1"/>
          </p:nvSpPr>
          <p:spPr bwMode="auto">
            <a:xfrm>
              <a:off x="8637588" y="43688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63"/>
            <p:cNvSpPr>
              <a:spLocks/>
            </p:cNvSpPr>
            <p:nvPr userDrawn="1"/>
          </p:nvSpPr>
          <p:spPr bwMode="auto">
            <a:xfrm>
              <a:off x="8659813" y="4373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4"/>
            <p:cNvSpPr>
              <a:spLocks/>
            </p:cNvSpPr>
            <p:nvPr userDrawn="1"/>
          </p:nvSpPr>
          <p:spPr bwMode="auto">
            <a:xfrm>
              <a:off x="8759826" y="437673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5"/>
            <p:cNvSpPr>
              <a:spLocks/>
            </p:cNvSpPr>
            <p:nvPr userDrawn="1"/>
          </p:nvSpPr>
          <p:spPr bwMode="auto">
            <a:xfrm>
              <a:off x="8620126" y="43783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6"/>
            <p:cNvSpPr>
              <a:spLocks/>
            </p:cNvSpPr>
            <p:nvPr userDrawn="1"/>
          </p:nvSpPr>
          <p:spPr bwMode="auto">
            <a:xfrm>
              <a:off x="8643938" y="438308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7"/>
            <p:cNvSpPr>
              <a:spLocks/>
            </p:cNvSpPr>
            <p:nvPr userDrawn="1"/>
          </p:nvSpPr>
          <p:spPr bwMode="auto">
            <a:xfrm>
              <a:off x="8709026" y="438626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8"/>
            <p:cNvSpPr>
              <a:spLocks/>
            </p:cNvSpPr>
            <p:nvPr userDrawn="1"/>
          </p:nvSpPr>
          <p:spPr bwMode="auto">
            <a:xfrm>
              <a:off x="8604251" y="4387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9"/>
            <p:cNvSpPr>
              <a:spLocks/>
            </p:cNvSpPr>
            <p:nvPr userDrawn="1"/>
          </p:nvSpPr>
          <p:spPr bwMode="auto">
            <a:xfrm>
              <a:off x="8666163" y="439102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70"/>
            <p:cNvSpPr>
              <a:spLocks/>
            </p:cNvSpPr>
            <p:nvPr userDrawn="1"/>
          </p:nvSpPr>
          <p:spPr bwMode="auto">
            <a:xfrm>
              <a:off x="8628063" y="43926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71"/>
            <p:cNvSpPr>
              <a:spLocks/>
            </p:cNvSpPr>
            <p:nvPr userDrawn="1"/>
          </p:nvSpPr>
          <p:spPr bwMode="auto">
            <a:xfrm>
              <a:off x="8691563" y="43957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72"/>
            <p:cNvSpPr>
              <a:spLocks/>
            </p:cNvSpPr>
            <p:nvPr userDrawn="1"/>
          </p:nvSpPr>
          <p:spPr bwMode="auto">
            <a:xfrm>
              <a:off x="8648701" y="4400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73"/>
            <p:cNvSpPr>
              <a:spLocks/>
            </p:cNvSpPr>
            <p:nvPr userDrawn="1"/>
          </p:nvSpPr>
          <p:spPr bwMode="auto">
            <a:xfrm>
              <a:off x="8675688" y="44053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4"/>
            <p:cNvSpPr>
              <a:spLocks/>
            </p:cNvSpPr>
            <p:nvPr userDrawn="1"/>
          </p:nvSpPr>
          <p:spPr bwMode="auto">
            <a:xfrm>
              <a:off x="8632826" y="441007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5"/>
            <p:cNvSpPr>
              <a:spLocks/>
            </p:cNvSpPr>
            <p:nvPr userDrawn="1"/>
          </p:nvSpPr>
          <p:spPr bwMode="auto">
            <a:xfrm>
              <a:off x="8658226" y="44148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6"/>
            <p:cNvSpPr>
              <a:spLocks/>
            </p:cNvSpPr>
            <p:nvPr userDrawn="1"/>
          </p:nvSpPr>
          <p:spPr bwMode="auto">
            <a:xfrm>
              <a:off x="8615363" y="4419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7"/>
            <p:cNvSpPr>
              <a:spLocks/>
            </p:cNvSpPr>
            <p:nvPr userDrawn="1"/>
          </p:nvSpPr>
          <p:spPr bwMode="auto">
            <a:xfrm>
              <a:off x="8642351" y="44243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8"/>
            <p:cNvSpPr>
              <a:spLocks/>
            </p:cNvSpPr>
            <p:nvPr userDrawn="1"/>
          </p:nvSpPr>
          <p:spPr bwMode="auto">
            <a:xfrm>
              <a:off x="8672513" y="4387851"/>
              <a:ext cx="96838" cy="55563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9"/>
            <p:cNvSpPr>
              <a:spLocks/>
            </p:cNvSpPr>
            <p:nvPr userDrawn="1"/>
          </p:nvSpPr>
          <p:spPr bwMode="auto">
            <a:xfrm>
              <a:off x="8624888" y="4435476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80"/>
            <p:cNvSpPr>
              <a:spLocks/>
            </p:cNvSpPr>
            <p:nvPr userDrawn="1"/>
          </p:nvSpPr>
          <p:spPr bwMode="auto">
            <a:xfrm>
              <a:off x="8656638" y="4437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81"/>
            <p:cNvSpPr>
              <a:spLocks/>
            </p:cNvSpPr>
            <p:nvPr userDrawn="1"/>
          </p:nvSpPr>
          <p:spPr bwMode="auto">
            <a:xfrm>
              <a:off x="8610601" y="4403726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82"/>
            <p:cNvSpPr>
              <a:spLocks/>
            </p:cNvSpPr>
            <p:nvPr userDrawn="1"/>
          </p:nvSpPr>
          <p:spPr bwMode="auto">
            <a:xfrm>
              <a:off x="8697913" y="43719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83"/>
            <p:cNvSpPr>
              <a:spLocks/>
            </p:cNvSpPr>
            <p:nvPr userDrawn="1"/>
          </p:nvSpPr>
          <p:spPr bwMode="auto">
            <a:xfrm>
              <a:off x="8724901" y="43767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4"/>
            <p:cNvSpPr>
              <a:spLocks/>
            </p:cNvSpPr>
            <p:nvPr userDrawn="1"/>
          </p:nvSpPr>
          <p:spPr bwMode="auto">
            <a:xfrm>
              <a:off x="8715376" y="43624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5"/>
            <p:cNvSpPr>
              <a:spLocks/>
            </p:cNvSpPr>
            <p:nvPr userDrawn="1"/>
          </p:nvSpPr>
          <p:spPr bwMode="auto">
            <a:xfrm>
              <a:off x="8693151" y="43545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86"/>
            <p:cNvSpPr>
              <a:spLocks/>
            </p:cNvSpPr>
            <p:nvPr userDrawn="1"/>
          </p:nvSpPr>
          <p:spPr bwMode="auto">
            <a:xfrm>
              <a:off x="8775701" y="4300538"/>
              <a:ext cx="38100" cy="22225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87"/>
            <p:cNvSpPr>
              <a:spLocks/>
            </p:cNvSpPr>
            <p:nvPr userDrawn="1"/>
          </p:nvSpPr>
          <p:spPr bwMode="auto">
            <a:xfrm>
              <a:off x="8759826" y="431641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8"/>
            <p:cNvSpPr>
              <a:spLocks/>
            </p:cNvSpPr>
            <p:nvPr userDrawn="1"/>
          </p:nvSpPr>
          <p:spPr bwMode="auto">
            <a:xfrm>
              <a:off x="8821738" y="43005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9"/>
            <p:cNvSpPr>
              <a:spLocks/>
            </p:cNvSpPr>
            <p:nvPr userDrawn="1"/>
          </p:nvSpPr>
          <p:spPr bwMode="auto">
            <a:xfrm>
              <a:off x="8831263" y="4344988"/>
              <a:ext cx="19050" cy="9525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90"/>
            <p:cNvSpPr>
              <a:spLocks/>
            </p:cNvSpPr>
            <p:nvPr userDrawn="1"/>
          </p:nvSpPr>
          <p:spPr bwMode="auto">
            <a:xfrm>
              <a:off x="8823326" y="4340226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91"/>
            <p:cNvSpPr>
              <a:spLocks/>
            </p:cNvSpPr>
            <p:nvPr userDrawn="1"/>
          </p:nvSpPr>
          <p:spPr bwMode="auto">
            <a:xfrm>
              <a:off x="8816976" y="43529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92"/>
            <p:cNvSpPr>
              <a:spLocks/>
            </p:cNvSpPr>
            <p:nvPr userDrawn="1"/>
          </p:nvSpPr>
          <p:spPr bwMode="auto">
            <a:xfrm>
              <a:off x="8782051" y="4310063"/>
              <a:ext cx="49213" cy="30163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93"/>
            <p:cNvSpPr>
              <a:spLocks/>
            </p:cNvSpPr>
            <p:nvPr userDrawn="1"/>
          </p:nvSpPr>
          <p:spPr bwMode="auto">
            <a:xfrm>
              <a:off x="8764588" y="4333876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4"/>
            <p:cNvSpPr>
              <a:spLocks/>
            </p:cNvSpPr>
            <p:nvPr userDrawn="1"/>
          </p:nvSpPr>
          <p:spPr bwMode="auto">
            <a:xfrm>
              <a:off x="8791576" y="4321176"/>
              <a:ext cx="57150" cy="33338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5"/>
            <p:cNvSpPr>
              <a:spLocks/>
            </p:cNvSpPr>
            <p:nvPr userDrawn="1"/>
          </p:nvSpPr>
          <p:spPr bwMode="auto">
            <a:xfrm>
              <a:off x="8720138" y="4321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6"/>
            <p:cNvSpPr>
              <a:spLocks/>
            </p:cNvSpPr>
            <p:nvPr userDrawn="1"/>
          </p:nvSpPr>
          <p:spPr bwMode="auto">
            <a:xfrm>
              <a:off x="8747126" y="42941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7"/>
            <p:cNvSpPr>
              <a:spLocks/>
            </p:cNvSpPr>
            <p:nvPr userDrawn="1"/>
          </p:nvSpPr>
          <p:spPr bwMode="auto">
            <a:xfrm>
              <a:off x="8736013" y="43005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98"/>
            <p:cNvSpPr>
              <a:spLocks/>
            </p:cNvSpPr>
            <p:nvPr userDrawn="1"/>
          </p:nvSpPr>
          <p:spPr bwMode="auto">
            <a:xfrm>
              <a:off x="8753476" y="4291013"/>
              <a:ext cx="44450" cy="2698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99"/>
            <p:cNvSpPr>
              <a:spLocks/>
            </p:cNvSpPr>
            <p:nvPr userDrawn="1"/>
          </p:nvSpPr>
          <p:spPr bwMode="auto">
            <a:xfrm>
              <a:off x="8736013" y="43116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300"/>
            <p:cNvSpPr>
              <a:spLocks/>
            </p:cNvSpPr>
            <p:nvPr userDrawn="1"/>
          </p:nvSpPr>
          <p:spPr bwMode="auto">
            <a:xfrm>
              <a:off x="8743951" y="43259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01"/>
            <p:cNvSpPr>
              <a:spLocks/>
            </p:cNvSpPr>
            <p:nvPr userDrawn="1"/>
          </p:nvSpPr>
          <p:spPr bwMode="auto">
            <a:xfrm>
              <a:off x="8874126" y="4310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302"/>
            <p:cNvSpPr>
              <a:spLocks/>
            </p:cNvSpPr>
            <p:nvPr userDrawn="1"/>
          </p:nvSpPr>
          <p:spPr bwMode="auto">
            <a:xfrm>
              <a:off x="8831263" y="42449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03"/>
            <p:cNvSpPr>
              <a:spLocks/>
            </p:cNvSpPr>
            <p:nvPr userDrawn="1"/>
          </p:nvSpPr>
          <p:spPr bwMode="auto">
            <a:xfrm>
              <a:off x="8821738" y="42513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4"/>
            <p:cNvSpPr>
              <a:spLocks/>
            </p:cNvSpPr>
            <p:nvPr userDrawn="1"/>
          </p:nvSpPr>
          <p:spPr bwMode="auto">
            <a:xfrm>
              <a:off x="8839201" y="4251326"/>
              <a:ext cx="26988" cy="15875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5"/>
            <p:cNvSpPr>
              <a:spLocks/>
            </p:cNvSpPr>
            <p:nvPr userDrawn="1"/>
          </p:nvSpPr>
          <p:spPr bwMode="auto">
            <a:xfrm>
              <a:off x="8821738" y="4262438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06"/>
            <p:cNvSpPr>
              <a:spLocks/>
            </p:cNvSpPr>
            <p:nvPr userDrawn="1"/>
          </p:nvSpPr>
          <p:spPr bwMode="auto">
            <a:xfrm>
              <a:off x="8837613" y="427037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07"/>
            <p:cNvSpPr>
              <a:spLocks/>
            </p:cNvSpPr>
            <p:nvPr userDrawn="1"/>
          </p:nvSpPr>
          <p:spPr bwMode="auto">
            <a:xfrm>
              <a:off x="8855076" y="4260851"/>
              <a:ext cx="44450" cy="25400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8"/>
            <p:cNvSpPr>
              <a:spLocks/>
            </p:cNvSpPr>
            <p:nvPr userDrawn="1"/>
          </p:nvSpPr>
          <p:spPr bwMode="auto">
            <a:xfrm>
              <a:off x="8855076" y="428148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9"/>
            <p:cNvSpPr>
              <a:spLocks/>
            </p:cNvSpPr>
            <p:nvPr userDrawn="1"/>
          </p:nvSpPr>
          <p:spPr bwMode="auto">
            <a:xfrm>
              <a:off x="8872538" y="42910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10"/>
            <p:cNvSpPr>
              <a:spLocks/>
            </p:cNvSpPr>
            <p:nvPr userDrawn="1"/>
          </p:nvSpPr>
          <p:spPr bwMode="auto">
            <a:xfrm>
              <a:off x="8890001" y="4281488"/>
              <a:ext cx="44450" cy="25400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11"/>
            <p:cNvSpPr>
              <a:spLocks/>
            </p:cNvSpPr>
            <p:nvPr userDrawn="1"/>
          </p:nvSpPr>
          <p:spPr bwMode="auto">
            <a:xfrm>
              <a:off x="8890001" y="43005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12"/>
            <p:cNvSpPr>
              <a:spLocks/>
            </p:cNvSpPr>
            <p:nvPr userDrawn="1"/>
          </p:nvSpPr>
          <p:spPr bwMode="auto">
            <a:xfrm>
              <a:off x="8839201" y="42910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13"/>
            <p:cNvSpPr>
              <a:spLocks/>
            </p:cNvSpPr>
            <p:nvPr userDrawn="1"/>
          </p:nvSpPr>
          <p:spPr bwMode="auto">
            <a:xfrm>
              <a:off x="8821738" y="42799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14"/>
            <p:cNvSpPr>
              <a:spLocks/>
            </p:cNvSpPr>
            <p:nvPr userDrawn="1"/>
          </p:nvSpPr>
          <p:spPr bwMode="auto">
            <a:xfrm>
              <a:off x="8804276" y="4291013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15"/>
            <p:cNvSpPr>
              <a:spLocks/>
            </p:cNvSpPr>
            <p:nvPr userDrawn="1"/>
          </p:nvSpPr>
          <p:spPr bwMode="auto">
            <a:xfrm>
              <a:off x="8805863" y="42719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6"/>
            <p:cNvSpPr>
              <a:spLocks/>
            </p:cNvSpPr>
            <p:nvPr userDrawn="1"/>
          </p:nvSpPr>
          <p:spPr bwMode="auto">
            <a:xfrm>
              <a:off x="8767763" y="4281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7"/>
            <p:cNvSpPr>
              <a:spLocks/>
            </p:cNvSpPr>
            <p:nvPr userDrawn="1"/>
          </p:nvSpPr>
          <p:spPr bwMode="auto">
            <a:xfrm>
              <a:off x="8810626" y="42576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8"/>
            <p:cNvSpPr>
              <a:spLocks/>
            </p:cNvSpPr>
            <p:nvPr userDrawn="1"/>
          </p:nvSpPr>
          <p:spPr bwMode="auto">
            <a:xfrm>
              <a:off x="8799513" y="42624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9"/>
            <p:cNvSpPr>
              <a:spLocks/>
            </p:cNvSpPr>
            <p:nvPr userDrawn="1"/>
          </p:nvSpPr>
          <p:spPr bwMode="auto">
            <a:xfrm>
              <a:off x="8788401" y="4268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20"/>
            <p:cNvSpPr>
              <a:spLocks/>
            </p:cNvSpPr>
            <p:nvPr userDrawn="1"/>
          </p:nvSpPr>
          <p:spPr bwMode="auto">
            <a:xfrm>
              <a:off x="8778876" y="42751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21"/>
            <p:cNvSpPr>
              <a:spLocks/>
            </p:cNvSpPr>
            <p:nvPr userDrawn="1"/>
          </p:nvSpPr>
          <p:spPr bwMode="auto">
            <a:xfrm>
              <a:off x="8788401" y="42814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22"/>
            <p:cNvSpPr>
              <a:spLocks/>
            </p:cNvSpPr>
            <p:nvPr userDrawn="1"/>
          </p:nvSpPr>
          <p:spPr bwMode="auto">
            <a:xfrm>
              <a:off x="8847138" y="4335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23"/>
            <p:cNvSpPr>
              <a:spLocks/>
            </p:cNvSpPr>
            <p:nvPr userDrawn="1"/>
          </p:nvSpPr>
          <p:spPr bwMode="auto">
            <a:xfrm>
              <a:off x="8856663" y="43211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4"/>
            <p:cNvSpPr>
              <a:spLocks/>
            </p:cNvSpPr>
            <p:nvPr userDrawn="1"/>
          </p:nvSpPr>
          <p:spPr bwMode="auto">
            <a:xfrm>
              <a:off x="8839201" y="43100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5"/>
            <p:cNvSpPr>
              <a:spLocks/>
            </p:cNvSpPr>
            <p:nvPr userDrawn="1"/>
          </p:nvSpPr>
          <p:spPr bwMode="auto">
            <a:xfrm>
              <a:off x="8856663" y="43005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6"/>
            <p:cNvSpPr>
              <a:spLocks/>
            </p:cNvSpPr>
            <p:nvPr userDrawn="1"/>
          </p:nvSpPr>
          <p:spPr bwMode="auto">
            <a:xfrm>
              <a:off x="8607426" y="446563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7"/>
            <p:cNvSpPr>
              <a:spLocks/>
            </p:cNvSpPr>
            <p:nvPr userDrawn="1"/>
          </p:nvSpPr>
          <p:spPr bwMode="auto">
            <a:xfrm>
              <a:off x="8793163" y="435768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28"/>
            <p:cNvSpPr>
              <a:spLocks/>
            </p:cNvSpPr>
            <p:nvPr userDrawn="1"/>
          </p:nvSpPr>
          <p:spPr bwMode="auto">
            <a:xfrm>
              <a:off x="8775701" y="43672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29"/>
            <p:cNvSpPr>
              <a:spLocks/>
            </p:cNvSpPr>
            <p:nvPr userDrawn="1"/>
          </p:nvSpPr>
          <p:spPr bwMode="auto">
            <a:xfrm>
              <a:off x="8651876" y="434816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30"/>
            <p:cNvSpPr>
              <a:spLocks/>
            </p:cNvSpPr>
            <p:nvPr userDrawn="1"/>
          </p:nvSpPr>
          <p:spPr bwMode="auto">
            <a:xfrm>
              <a:off x="8642351" y="43545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31"/>
            <p:cNvSpPr>
              <a:spLocks/>
            </p:cNvSpPr>
            <p:nvPr userDrawn="1"/>
          </p:nvSpPr>
          <p:spPr bwMode="auto">
            <a:xfrm>
              <a:off x="8715376" y="4313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32"/>
            <p:cNvSpPr>
              <a:spLocks/>
            </p:cNvSpPr>
            <p:nvPr userDrawn="1"/>
          </p:nvSpPr>
          <p:spPr bwMode="auto">
            <a:xfrm>
              <a:off x="8726488" y="4306888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33"/>
            <p:cNvSpPr>
              <a:spLocks/>
            </p:cNvSpPr>
            <p:nvPr userDrawn="1"/>
          </p:nvSpPr>
          <p:spPr bwMode="auto">
            <a:xfrm>
              <a:off x="8756651" y="42878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34"/>
            <p:cNvSpPr>
              <a:spLocks/>
            </p:cNvSpPr>
            <p:nvPr userDrawn="1"/>
          </p:nvSpPr>
          <p:spPr bwMode="auto">
            <a:xfrm>
              <a:off x="8767763" y="4392613"/>
              <a:ext cx="166688" cy="96838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35"/>
            <p:cNvSpPr>
              <a:spLocks/>
            </p:cNvSpPr>
            <p:nvPr userDrawn="1"/>
          </p:nvSpPr>
          <p:spPr bwMode="auto">
            <a:xfrm>
              <a:off x="8556626" y="4214813"/>
              <a:ext cx="77788" cy="155575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36"/>
            <p:cNvSpPr>
              <a:spLocks/>
            </p:cNvSpPr>
            <p:nvPr userDrawn="1"/>
          </p:nvSpPr>
          <p:spPr bwMode="auto">
            <a:xfrm>
              <a:off x="8588376" y="4121151"/>
              <a:ext cx="117475" cy="230188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37"/>
            <p:cNvSpPr>
              <a:spLocks/>
            </p:cNvSpPr>
            <p:nvPr userDrawn="1"/>
          </p:nvSpPr>
          <p:spPr bwMode="auto">
            <a:xfrm>
              <a:off x="8624888" y="4062413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338"/>
            <p:cNvSpPr>
              <a:spLocks/>
            </p:cNvSpPr>
            <p:nvPr userDrawn="1"/>
          </p:nvSpPr>
          <p:spPr bwMode="auto">
            <a:xfrm>
              <a:off x="8662988" y="3103563"/>
              <a:ext cx="303213" cy="338138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39"/>
            <p:cNvSpPr>
              <a:spLocks/>
            </p:cNvSpPr>
            <p:nvPr userDrawn="1"/>
          </p:nvSpPr>
          <p:spPr bwMode="auto">
            <a:xfrm>
              <a:off x="8358188" y="3067051"/>
              <a:ext cx="457200" cy="609600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40"/>
            <p:cNvSpPr>
              <a:spLocks/>
            </p:cNvSpPr>
            <p:nvPr userDrawn="1"/>
          </p:nvSpPr>
          <p:spPr bwMode="auto">
            <a:xfrm>
              <a:off x="8601076" y="3030538"/>
              <a:ext cx="152400" cy="180975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341"/>
            <p:cNvSpPr>
              <a:spLocks/>
            </p:cNvSpPr>
            <p:nvPr userDrawn="1"/>
          </p:nvSpPr>
          <p:spPr bwMode="auto">
            <a:xfrm>
              <a:off x="8655051" y="2903538"/>
              <a:ext cx="214313" cy="280988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42"/>
            <p:cNvSpPr>
              <a:spLocks/>
            </p:cNvSpPr>
            <p:nvPr userDrawn="1"/>
          </p:nvSpPr>
          <p:spPr bwMode="auto">
            <a:xfrm>
              <a:off x="8621713" y="2862263"/>
              <a:ext cx="274638" cy="204788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43"/>
            <p:cNvSpPr>
              <a:spLocks/>
            </p:cNvSpPr>
            <p:nvPr userDrawn="1"/>
          </p:nvSpPr>
          <p:spPr bwMode="auto">
            <a:xfrm>
              <a:off x="8620126" y="3656013"/>
              <a:ext cx="268288" cy="182563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44"/>
            <p:cNvSpPr>
              <a:spLocks/>
            </p:cNvSpPr>
            <p:nvPr userDrawn="1"/>
          </p:nvSpPr>
          <p:spPr bwMode="auto">
            <a:xfrm>
              <a:off x="8620126" y="3459163"/>
              <a:ext cx="609600" cy="354013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45"/>
            <p:cNvSpPr>
              <a:spLocks/>
            </p:cNvSpPr>
            <p:nvPr userDrawn="1"/>
          </p:nvSpPr>
          <p:spPr bwMode="auto">
            <a:xfrm>
              <a:off x="8888413" y="3616326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46"/>
            <p:cNvSpPr>
              <a:spLocks/>
            </p:cNvSpPr>
            <p:nvPr userDrawn="1"/>
          </p:nvSpPr>
          <p:spPr bwMode="auto">
            <a:xfrm>
              <a:off x="8743951" y="3524251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47"/>
            <p:cNvSpPr>
              <a:spLocks/>
            </p:cNvSpPr>
            <p:nvPr userDrawn="1"/>
          </p:nvSpPr>
          <p:spPr bwMode="auto">
            <a:xfrm>
              <a:off x="8778876" y="36988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48"/>
            <p:cNvSpPr>
              <a:spLocks/>
            </p:cNvSpPr>
            <p:nvPr userDrawn="1"/>
          </p:nvSpPr>
          <p:spPr bwMode="auto">
            <a:xfrm>
              <a:off x="8810626" y="36798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49"/>
            <p:cNvSpPr>
              <a:spLocks/>
            </p:cNvSpPr>
            <p:nvPr userDrawn="1"/>
          </p:nvSpPr>
          <p:spPr bwMode="auto">
            <a:xfrm>
              <a:off x="8799513" y="368617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50"/>
            <p:cNvSpPr>
              <a:spLocks/>
            </p:cNvSpPr>
            <p:nvPr userDrawn="1"/>
          </p:nvSpPr>
          <p:spPr bwMode="auto">
            <a:xfrm>
              <a:off x="8789988" y="36925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51"/>
            <p:cNvSpPr>
              <a:spLocks/>
            </p:cNvSpPr>
            <p:nvPr userDrawn="1"/>
          </p:nvSpPr>
          <p:spPr bwMode="auto">
            <a:xfrm>
              <a:off x="8802688" y="36957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52"/>
            <p:cNvSpPr>
              <a:spLocks/>
            </p:cNvSpPr>
            <p:nvPr userDrawn="1"/>
          </p:nvSpPr>
          <p:spPr bwMode="auto">
            <a:xfrm>
              <a:off x="8767763" y="37036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53"/>
            <p:cNvSpPr>
              <a:spLocks/>
            </p:cNvSpPr>
            <p:nvPr userDrawn="1"/>
          </p:nvSpPr>
          <p:spPr bwMode="auto">
            <a:xfrm>
              <a:off x="8758238" y="3709988"/>
              <a:ext cx="17463" cy="11113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54"/>
            <p:cNvSpPr>
              <a:spLocks/>
            </p:cNvSpPr>
            <p:nvPr userDrawn="1"/>
          </p:nvSpPr>
          <p:spPr bwMode="auto">
            <a:xfrm>
              <a:off x="8786813" y="37052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55"/>
            <p:cNvSpPr>
              <a:spLocks/>
            </p:cNvSpPr>
            <p:nvPr userDrawn="1"/>
          </p:nvSpPr>
          <p:spPr bwMode="auto">
            <a:xfrm>
              <a:off x="8809038" y="3709988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56"/>
            <p:cNvSpPr>
              <a:spLocks/>
            </p:cNvSpPr>
            <p:nvPr userDrawn="1"/>
          </p:nvSpPr>
          <p:spPr bwMode="auto">
            <a:xfrm>
              <a:off x="8770938" y="37147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57"/>
            <p:cNvSpPr>
              <a:spLocks/>
            </p:cNvSpPr>
            <p:nvPr userDrawn="1"/>
          </p:nvSpPr>
          <p:spPr bwMode="auto">
            <a:xfrm>
              <a:off x="8786813" y="3721101"/>
              <a:ext cx="33338" cy="19050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58"/>
            <p:cNvSpPr>
              <a:spLocks/>
            </p:cNvSpPr>
            <p:nvPr userDrawn="1"/>
          </p:nvSpPr>
          <p:spPr bwMode="auto">
            <a:xfrm>
              <a:off x="8820151" y="3686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59"/>
            <p:cNvSpPr>
              <a:spLocks/>
            </p:cNvSpPr>
            <p:nvPr userDrawn="1"/>
          </p:nvSpPr>
          <p:spPr bwMode="auto">
            <a:xfrm>
              <a:off x="8826501" y="37004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60"/>
            <p:cNvSpPr>
              <a:spLocks/>
            </p:cNvSpPr>
            <p:nvPr userDrawn="1"/>
          </p:nvSpPr>
          <p:spPr bwMode="auto">
            <a:xfrm>
              <a:off x="8916988" y="36687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361"/>
            <p:cNvSpPr>
              <a:spLocks/>
            </p:cNvSpPr>
            <p:nvPr userDrawn="1"/>
          </p:nvSpPr>
          <p:spPr bwMode="auto">
            <a:xfrm>
              <a:off x="8831263" y="3717926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62"/>
            <p:cNvSpPr>
              <a:spLocks/>
            </p:cNvSpPr>
            <p:nvPr userDrawn="1"/>
          </p:nvSpPr>
          <p:spPr bwMode="auto">
            <a:xfrm>
              <a:off x="8856663" y="37449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63"/>
            <p:cNvSpPr>
              <a:spLocks/>
            </p:cNvSpPr>
            <p:nvPr userDrawn="1"/>
          </p:nvSpPr>
          <p:spPr bwMode="auto">
            <a:xfrm>
              <a:off x="8872538" y="3735388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64"/>
            <p:cNvSpPr>
              <a:spLocks/>
            </p:cNvSpPr>
            <p:nvPr userDrawn="1"/>
          </p:nvSpPr>
          <p:spPr bwMode="auto">
            <a:xfrm>
              <a:off x="8804276" y="3727451"/>
              <a:ext cx="38100" cy="22225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65"/>
            <p:cNvSpPr>
              <a:spLocks/>
            </p:cNvSpPr>
            <p:nvPr userDrawn="1"/>
          </p:nvSpPr>
          <p:spPr bwMode="auto">
            <a:xfrm>
              <a:off x="8821738" y="3733801"/>
              <a:ext cx="47625" cy="2698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6"/>
            <p:cNvSpPr>
              <a:spLocks/>
            </p:cNvSpPr>
            <p:nvPr userDrawn="1"/>
          </p:nvSpPr>
          <p:spPr bwMode="auto">
            <a:xfrm>
              <a:off x="8832851" y="36671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7"/>
            <p:cNvSpPr>
              <a:spLocks/>
            </p:cNvSpPr>
            <p:nvPr userDrawn="1"/>
          </p:nvSpPr>
          <p:spPr bwMode="auto">
            <a:xfrm>
              <a:off x="8821738" y="36734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8"/>
            <p:cNvSpPr>
              <a:spLocks/>
            </p:cNvSpPr>
            <p:nvPr userDrawn="1"/>
          </p:nvSpPr>
          <p:spPr bwMode="auto">
            <a:xfrm>
              <a:off x="8843963" y="366077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9"/>
            <p:cNvSpPr>
              <a:spLocks/>
            </p:cNvSpPr>
            <p:nvPr userDrawn="1"/>
          </p:nvSpPr>
          <p:spPr bwMode="auto">
            <a:xfrm>
              <a:off x="8864601" y="3648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70"/>
            <p:cNvSpPr>
              <a:spLocks/>
            </p:cNvSpPr>
            <p:nvPr userDrawn="1"/>
          </p:nvSpPr>
          <p:spPr bwMode="auto">
            <a:xfrm>
              <a:off x="8853488" y="365442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71"/>
            <p:cNvSpPr>
              <a:spLocks/>
            </p:cNvSpPr>
            <p:nvPr userDrawn="1"/>
          </p:nvSpPr>
          <p:spPr bwMode="auto">
            <a:xfrm>
              <a:off x="8939213" y="3605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72"/>
            <p:cNvSpPr>
              <a:spLocks/>
            </p:cNvSpPr>
            <p:nvPr userDrawn="1"/>
          </p:nvSpPr>
          <p:spPr bwMode="auto">
            <a:xfrm>
              <a:off x="8929688" y="3609976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73"/>
            <p:cNvSpPr>
              <a:spLocks/>
            </p:cNvSpPr>
            <p:nvPr userDrawn="1"/>
          </p:nvSpPr>
          <p:spPr bwMode="auto">
            <a:xfrm>
              <a:off x="8918576" y="36179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74"/>
            <p:cNvSpPr>
              <a:spLocks/>
            </p:cNvSpPr>
            <p:nvPr userDrawn="1"/>
          </p:nvSpPr>
          <p:spPr bwMode="auto">
            <a:xfrm>
              <a:off x="8939213" y="36163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75"/>
            <p:cNvSpPr>
              <a:spLocks/>
            </p:cNvSpPr>
            <p:nvPr userDrawn="1"/>
          </p:nvSpPr>
          <p:spPr bwMode="auto">
            <a:xfrm>
              <a:off x="8907463" y="362267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76"/>
            <p:cNvSpPr>
              <a:spLocks/>
            </p:cNvSpPr>
            <p:nvPr userDrawn="1"/>
          </p:nvSpPr>
          <p:spPr bwMode="auto">
            <a:xfrm>
              <a:off x="8963026" y="3621088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77"/>
            <p:cNvSpPr>
              <a:spLocks/>
            </p:cNvSpPr>
            <p:nvPr userDrawn="1"/>
          </p:nvSpPr>
          <p:spPr bwMode="auto">
            <a:xfrm>
              <a:off x="8897938" y="36290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78"/>
            <p:cNvSpPr>
              <a:spLocks/>
            </p:cNvSpPr>
            <p:nvPr userDrawn="1"/>
          </p:nvSpPr>
          <p:spPr bwMode="auto">
            <a:xfrm>
              <a:off x="8921751" y="3625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379"/>
            <p:cNvSpPr>
              <a:spLocks/>
            </p:cNvSpPr>
            <p:nvPr userDrawn="1"/>
          </p:nvSpPr>
          <p:spPr bwMode="auto">
            <a:xfrm>
              <a:off x="8983663" y="36290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80"/>
            <p:cNvSpPr>
              <a:spLocks/>
            </p:cNvSpPr>
            <p:nvPr userDrawn="1"/>
          </p:nvSpPr>
          <p:spPr bwMode="auto">
            <a:xfrm>
              <a:off x="8945563" y="3632201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81"/>
            <p:cNvSpPr>
              <a:spLocks/>
            </p:cNvSpPr>
            <p:nvPr userDrawn="1"/>
          </p:nvSpPr>
          <p:spPr bwMode="auto">
            <a:xfrm>
              <a:off x="9012238" y="3633788"/>
              <a:ext cx="26988" cy="17463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382"/>
            <p:cNvSpPr>
              <a:spLocks/>
            </p:cNvSpPr>
            <p:nvPr userDrawn="1"/>
          </p:nvSpPr>
          <p:spPr bwMode="auto">
            <a:xfrm>
              <a:off x="8904288" y="3636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83"/>
            <p:cNvSpPr>
              <a:spLocks/>
            </p:cNvSpPr>
            <p:nvPr userDrawn="1"/>
          </p:nvSpPr>
          <p:spPr bwMode="auto">
            <a:xfrm>
              <a:off x="8967788" y="3638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84"/>
            <p:cNvSpPr>
              <a:spLocks/>
            </p:cNvSpPr>
            <p:nvPr userDrawn="1"/>
          </p:nvSpPr>
          <p:spPr bwMode="auto">
            <a:xfrm>
              <a:off x="8994776" y="36449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85"/>
            <p:cNvSpPr>
              <a:spLocks/>
            </p:cNvSpPr>
            <p:nvPr userDrawn="1"/>
          </p:nvSpPr>
          <p:spPr bwMode="auto">
            <a:xfrm>
              <a:off x="8888413" y="3646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86"/>
            <p:cNvSpPr>
              <a:spLocks/>
            </p:cNvSpPr>
            <p:nvPr userDrawn="1"/>
          </p:nvSpPr>
          <p:spPr bwMode="auto">
            <a:xfrm>
              <a:off x="8912226" y="3651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87"/>
            <p:cNvSpPr>
              <a:spLocks/>
            </p:cNvSpPr>
            <p:nvPr userDrawn="1"/>
          </p:nvSpPr>
          <p:spPr bwMode="auto">
            <a:xfrm>
              <a:off x="8977313" y="36544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88"/>
            <p:cNvSpPr>
              <a:spLocks/>
            </p:cNvSpPr>
            <p:nvPr userDrawn="1"/>
          </p:nvSpPr>
          <p:spPr bwMode="auto">
            <a:xfrm>
              <a:off x="8870951" y="36560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89"/>
            <p:cNvSpPr>
              <a:spLocks/>
            </p:cNvSpPr>
            <p:nvPr userDrawn="1"/>
          </p:nvSpPr>
          <p:spPr bwMode="auto">
            <a:xfrm>
              <a:off x="8894763" y="3660776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90"/>
            <p:cNvSpPr>
              <a:spLocks/>
            </p:cNvSpPr>
            <p:nvPr userDrawn="1"/>
          </p:nvSpPr>
          <p:spPr bwMode="auto">
            <a:xfrm>
              <a:off x="8994776" y="366395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91"/>
            <p:cNvSpPr>
              <a:spLocks/>
            </p:cNvSpPr>
            <p:nvPr userDrawn="1"/>
          </p:nvSpPr>
          <p:spPr bwMode="auto">
            <a:xfrm>
              <a:off x="8853488" y="36655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92"/>
            <p:cNvSpPr>
              <a:spLocks/>
            </p:cNvSpPr>
            <p:nvPr userDrawn="1"/>
          </p:nvSpPr>
          <p:spPr bwMode="auto">
            <a:xfrm>
              <a:off x="8877301" y="3670301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93"/>
            <p:cNvSpPr>
              <a:spLocks/>
            </p:cNvSpPr>
            <p:nvPr userDrawn="1"/>
          </p:nvSpPr>
          <p:spPr bwMode="auto">
            <a:xfrm>
              <a:off x="8943976" y="36734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94"/>
            <p:cNvSpPr>
              <a:spLocks/>
            </p:cNvSpPr>
            <p:nvPr userDrawn="1"/>
          </p:nvSpPr>
          <p:spPr bwMode="auto">
            <a:xfrm>
              <a:off x="8837613" y="36750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95"/>
            <p:cNvSpPr>
              <a:spLocks/>
            </p:cNvSpPr>
            <p:nvPr userDrawn="1"/>
          </p:nvSpPr>
          <p:spPr bwMode="auto">
            <a:xfrm>
              <a:off x="8899526" y="36782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96"/>
            <p:cNvSpPr>
              <a:spLocks/>
            </p:cNvSpPr>
            <p:nvPr userDrawn="1"/>
          </p:nvSpPr>
          <p:spPr bwMode="auto">
            <a:xfrm>
              <a:off x="8861426" y="36814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97"/>
            <p:cNvSpPr>
              <a:spLocks/>
            </p:cNvSpPr>
            <p:nvPr userDrawn="1"/>
          </p:nvSpPr>
          <p:spPr bwMode="auto">
            <a:xfrm>
              <a:off x="8926513" y="36845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98"/>
            <p:cNvSpPr>
              <a:spLocks/>
            </p:cNvSpPr>
            <p:nvPr userDrawn="1"/>
          </p:nvSpPr>
          <p:spPr bwMode="auto">
            <a:xfrm>
              <a:off x="8882063" y="36877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99"/>
            <p:cNvSpPr>
              <a:spLocks/>
            </p:cNvSpPr>
            <p:nvPr userDrawn="1"/>
          </p:nvSpPr>
          <p:spPr bwMode="auto">
            <a:xfrm>
              <a:off x="8910638" y="36941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00"/>
            <p:cNvSpPr>
              <a:spLocks/>
            </p:cNvSpPr>
            <p:nvPr userDrawn="1"/>
          </p:nvSpPr>
          <p:spPr bwMode="auto">
            <a:xfrm>
              <a:off x="8866188" y="36988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01"/>
            <p:cNvSpPr>
              <a:spLocks/>
            </p:cNvSpPr>
            <p:nvPr userDrawn="1"/>
          </p:nvSpPr>
          <p:spPr bwMode="auto">
            <a:xfrm>
              <a:off x="8893176" y="3703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02"/>
            <p:cNvSpPr>
              <a:spLocks/>
            </p:cNvSpPr>
            <p:nvPr userDrawn="1"/>
          </p:nvSpPr>
          <p:spPr bwMode="auto">
            <a:xfrm>
              <a:off x="8848726" y="3708401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403"/>
            <p:cNvSpPr>
              <a:spLocks/>
            </p:cNvSpPr>
            <p:nvPr userDrawn="1"/>
          </p:nvSpPr>
          <p:spPr bwMode="auto">
            <a:xfrm>
              <a:off x="8875713" y="37131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4"/>
            <p:cNvSpPr>
              <a:spLocks/>
            </p:cNvSpPr>
            <p:nvPr userDrawn="1"/>
          </p:nvSpPr>
          <p:spPr bwMode="auto">
            <a:xfrm>
              <a:off x="8907463" y="3675063"/>
              <a:ext cx="98425" cy="57150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5"/>
            <p:cNvSpPr>
              <a:spLocks/>
            </p:cNvSpPr>
            <p:nvPr userDrawn="1"/>
          </p:nvSpPr>
          <p:spPr bwMode="auto">
            <a:xfrm>
              <a:off x="8858251" y="3722688"/>
              <a:ext cx="28575" cy="17463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07"/>
            <p:cNvSpPr>
              <a:spLocks/>
            </p:cNvSpPr>
            <p:nvPr userDrawn="1"/>
          </p:nvSpPr>
          <p:spPr bwMode="auto">
            <a:xfrm>
              <a:off x="8890001" y="372586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8"/>
            <p:cNvSpPr>
              <a:spLocks/>
            </p:cNvSpPr>
            <p:nvPr userDrawn="1"/>
          </p:nvSpPr>
          <p:spPr bwMode="auto">
            <a:xfrm>
              <a:off x="8843964" y="36909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409"/>
            <p:cNvSpPr>
              <a:spLocks/>
            </p:cNvSpPr>
            <p:nvPr userDrawn="1"/>
          </p:nvSpPr>
          <p:spPr bwMode="auto">
            <a:xfrm>
              <a:off x="8932864" y="36591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10"/>
            <p:cNvSpPr>
              <a:spLocks/>
            </p:cNvSpPr>
            <p:nvPr userDrawn="1"/>
          </p:nvSpPr>
          <p:spPr bwMode="auto">
            <a:xfrm>
              <a:off x="8961439" y="3663951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11"/>
            <p:cNvSpPr>
              <a:spLocks/>
            </p:cNvSpPr>
            <p:nvPr userDrawn="1"/>
          </p:nvSpPr>
          <p:spPr bwMode="auto">
            <a:xfrm>
              <a:off x="8950326" y="36496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12"/>
            <p:cNvSpPr>
              <a:spLocks/>
            </p:cNvSpPr>
            <p:nvPr userDrawn="1"/>
          </p:nvSpPr>
          <p:spPr bwMode="auto">
            <a:xfrm>
              <a:off x="8928101" y="364172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13"/>
            <p:cNvSpPr>
              <a:spLocks/>
            </p:cNvSpPr>
            <p:nvPr userDrawn="1"/>
          </p:nvSpPr>
          <p:spPr bwMode="auto">
            <a:xfrm>
              <a:off x="9012239" y="3586163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14"/>
            <p:cNvSpPr>
              <a:spLocks/>
            </p:cNvSpPr>
            <p:nvPr userDrawn="1"/>
          </p:nvSpPr>
          <p:spPr bwMode="auto">
            <a:xfrm>
              <a:off x="8996364" y="36020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15"/>
            <p:cNvSpPr>
              <a:spLocks/>
            </p:cNvSpPr>
            <p:nvPr userDrawn="1"/>
          </p:nvSpPr>
          <p:spPr bwMode="auto">
            <a:xfrm>
              <a:off x="9059864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16"/>
            <p:cNvSpPr>
              <a:spLocks/>
            </p:cNvSpPr>
            <p:nvPr userDrawn="1"/>
          </p:nvSpPr>
          <p:spPr bwMode="auto">
            <a:xfrm>
              <a:off x="9069389" y="3630613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17"/>
            <p:cNvSpPr>
              <a:spLocks/>
            </p:cNvSpPr>
            <p:nvPr userDrawn="1"/>
          </p:nvSpPr>
          <p:spPr bwMode="auto">
            <a:xfrm>
              <a:off x="9061451" y="3625851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18"/>
            <p:cNvSpPr>
              <a:spLocks/>
            </p:cNvSpPr>
            <p:nvPr userDrawn="1"/>
          </p:nvSpPr>
          <p:spPr bwMode="auto">
            <a:xfrm>
              <a:off x="9053514" y="3640138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19"/>
            <p:cNvSpPr>
              <a:spLocks/>
            </p:cNvSpPr>
            <p:nvPr userDrawn="1"/>
          </p:nvSpPr>
          <p:spPr bwMode="auto">
            <a:xfrm>
              <a:off x="9018589" y="3595688"/>
              <a:ext cx="50800" cy="30163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20"/>
            <p:cNvSpPr>
              <a:spLocks/>
            </p:cNvSpPr>
            <p:nvPr userDrawn="1"/>
          </p:nvSpPr>
          <p:spPr bwMode="auto">
            <a:xfrm>
              <a:off x="9001126" y="36195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21"/>
            <p:cNvSpPr>
              <a:spLocks/>
            </p:cNvSpPr>
            <p:nvPr userDrawn="1"/>
          </p:nvSpPr>
          <p:spPr bwMode="auto">
            <a:xfrm>
              <a:off x="9028114" y="3606801"/>
              <a:ext cx="58738" cy="33338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22"/>
            <p:cNvSpPr>
              <a:spLocks/>
            </p:cNvSpPr>
            <p:nvPr userDrawn="1"/>
          </p:nvSpPr>
          <p:spPr bwMode="auto">
            <a:xfrm>
              <a:off x="8955089" y="36068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23"/>
            <p:cNvSpPr>
              <a:spLocks/>
            </p:cNvSpPr>
            <p:nvPr userDrawn="1"/>
          </p:nvSpPr>
          <p:spPr bwMode="auto">
            <a:xfrm>
              <a:off x="8982076" y="3579813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24"/>
            <p:cNvSpPr>
              <a:spLocks/>
            </p:cNvSpPr>
            <p:nvPr userDrawn="1"/>
          </p:nvSpPr>
          <p:spPr bwMode="auto">
            <a:xfrm>
              <a:off x="8972551" y="3586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5"/>
            <p:cNvSpPr>
              <a:spLocks/>
            </p:cNvSpPr>
            <p:nvPr userDrawn="1"/>
          </p:nvSpPr>
          <p:spPr bwMode="auto">
            <a:xfrm>
              <a:off x="8990014" y="3576638"/>
              <a:ext cx="44450" cy="2698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6"/>
            <p:cNvSpPr>
              <a:spLocks/>
            </p:cNvSpPr>
            <p:nvPr userDrawn="1"/>
          </p:nvSpPr>
          <p:spPr bwMode="auto">
            <a:xfrm>
              <a:off x="8972551" y="35972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27"/>
            <p:cNvSpPr>
              <a:spLocks/>
            </p:cNvSpPr>
            <p:nvPr userDrawn="1"/>
          </p:nvSpPr>
          <p:spPr bwMode="auto">
            <a:xfrm>
              <a:off x="8978901" y="3611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28"/>
            <p:cNvSpPr>
              <a:spLocks/>
            </p:cNvSpPr>
            <p:nvPr userDrawn="1"/>
          </p:nvSpPr>
          <p:spPr bwMode="auto">
            <a:xfrm>
              <a:off x="9112251" y="35972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29"/>
            <p:cNvSpPr>
              <a:spLocks/>
            </p:cNvSpPr>
            <p:nvPr userDrawn="1"/>
          </p:nvSpPr>
          <p:spPr bwMode="auto">
            <a:xfrm>
              <a:off x="9069389" y="35290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30"/>
            <p:cNvSpPr>
              <a:spLocks/>
            </p:cNvSpPr>
            <p:nvPr userDrawn="1"/>
          </p:nvSpPr>
          <p:spPr bwMode="auto">
            <a:xfrm>
              <a:off x="9058276" y="35353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31"/>
            <p:cNvSpPr>
              <a:spLocks/>
            </p:cNvSpPr>
            <p:nvPr userDrawn="1"/>
          </p:nvSpPr>
          <p:spPr bwMode="auto">
            <a:xfrm>
              <a:off x="9077326" y="3536951"/>
              <a:ext cx="26988" cy="15875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32"/>
            <p:cNvSpPr>
              <a:spLocks/>
            </p:cNvSpPr>
            <p:nvPr userDrawn="1"/>
          </p:nvSpPr>
          <p:spPr bwMode="auto">
            <a:xfrm>
              <a:off x="9059864" y="35464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33"/>
            <p:cNvSpPr>
              <a:spLocks/>
            </p:cNvSpPr>
            <p:nvPr userDrawn="1"/>
          </p:nvSpPr>
          <p:spPr bwMode="auto">
            <a:xfrm>
              <a:off x="9075739" y="35560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34"/>
            <p:cNvSpPr>
              <a:spLocks/>
            </p:cNvSpPr>
            <p:nvPr userDrawn="1"/>
          </p:nvSpPr>
          <p:spPr bwMode="auto">
            <a:xfrm>
              <a:off x="9093201" y="3546476"/>
              <a:ext cx="46038" cy="25400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35"/>
            <p:cNvSpPr>
              <a:spLocks/>
            </p:cNvSpPr>
            <p:nvPr userDrawn="1"/>
          </p:nvSpPr>
          <p:spPr bwMode="auto">
            <a:xfrm>
              <a:off x="9093201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36"/>
            <p:cNvSpPr>
              <a:spLocks/>
            </p:cNvSpPr>
            <p:nvPr userDrawn="1"/>
          </p:nvSpPr>
          <p:spPr bwMode="auto">
            <a:xfrm>
              <a:off x="9112251" y="3576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37"/>
            <p:cNvSpPr>
              <a:spLocks/>
            </p:cNvSpPr>
            <p:nvPr userDrawn="1"/>
          </p:nvSpPr>
          <p:spPr bwMode="auto">
            <a:xfrm>
              <a:off x="9129714" y="3565526"/>
              <a:ext cx="44450" cy="2698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38"/>
            <p:cNvSpPr>
              <a:spLocks/>
            </p:cNvSpPr>
            <p:nvPr userDrawn="1"/>
          </p:nvSpPr>
          <p:spPr bwMode="auto">
            <a:xfrm>
              <a:off x="9129714" y="358616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39"/>
            <p:cNvSpPr>
              <a:spLocks/>
            </p:cNvSpPr>
            <p:nvPr userDrawn="1"/>
          </p:nvSpPr>
          <p:spPr bwMode="auto">
            <a:xfrm>
              <a:off x="9077326" y="35766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40"/>
            <p:cNvSpPr>
              <a:spLocks/>
            </p:cNvSpPr>
            <p:nvPr userDrawn="1"/>
          </p:nvSpPr>
          <p:spPr bwMode="auto">
            <a:xfrm>
              <a:off x="9058276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41"/>
            <p:cNvSpPr>
              <a:spLocks/>
            </p:cNvSpPr>
            <p:nvPr userDrawn="1"/>
          </p:nvSpPr>
          <p:spPr bwMode="auto">
            <a:xfrm>
              <a:off x="9042401" y="35750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42"/>
            <p:cNvSpPr>
              <a:spLocks/>
            </p:cNvSpPr>
            <p:nvPr userDrawn="1"/>
          </p:nvSpPr>
          <p:spPr bwMode="auto">
            <a:xfrm>
              <a:off x="9042401" y="35560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43"/>
            <p:cNvSpPr>
              <a:spLocks/>
            </p:cNvSpPr>
            <p:nvPr userDrawn="1"/>
          </p:nvSpPr>
          <p:spPr bwMode="auto">
            <a:xfrm>
              <a:off x="9004301" y="35671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44"/>
            <p:cNvSpPr>
              <a:spLocks/>
            </p:cNvSpPr>
            <p:nvPr userDrawn="1"/>
          </p:nvSpPr>
          <p:spPr bwMode="auto">
            <a:xfrm>
              <a:off x="9048751" y="35417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45"/>
            <p:cNvSpPr>
              <a:spLocks/>
            </p:cNvSpPr>
            <p:nvPr userDrawn="1"/>
          </p:nvSpPr>
          <p:spPr bwMode="auto">
            <a:xfrm>
              <a:off x="9037639" y="35480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46"/>
            <p:cNvSpPr>
              <a:spLocks/>
            </p:cNvSpPr>
            <p:nvPr userDrawn="1"/>
          </p:nvSpPr>
          <p:spPr bwMode="auto">
            <a:xfrm>
              <a:off x="9026526" y="35544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47"/>
            <p:cNvSpPr>
              <a:spLocks/>
            </p:cNvSpPr>
            <p:nvPr userDrawn="1"/>
          </p:nvSpPr>
          <p:spPr bwMode="auto">
            <a:xfrm>
              <a:off x="9015414" y="35607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48"/>
            <p:cNvSpPr>
              <a:spLocks/>
            </p:cNvSpPr>
            <p:nvPr userDrawn="1"/>
          </p:nvSpPr>
          <p:spPr bwMode="auto">
            <a:xfrm>
              <a:off x="9024939" y="3565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9"/>
            <p:cNvSpPr>
              <a:spLocks/>
            </p:cNvSpPr>
            <p:nvPr userDrawn="1"/>
          </p:nvSpPr>
          <p:spPr bwMode="auto">
            <a:xfrm>
              <a:off x="9085264" y="362108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50"/>
            <p:cNvSpPr>
              <a:spLocks/>
            </p:cNvSpPr>
            <p:nvPr userDrawn="1"/>
          </p:nvSpPr>
          <p:spPr bwMode="auto">
            <a:xfrm>
              <a:off x="9094789" y="36068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51"/>
            <p:cNvSpPr>
              <a:spLocks/>
            </p:cNvSpPr>
            <p:nvPr userDrawn="1"/>
          </p:nvSpPr>
          <p:spPr bwMode="auto">
            <a:xfrm>
              <a:off x="9077326" y="35956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52"/>
            <p:cNvSpPr>
              <a:spLocks/>
            </p:cNvSpPr>
            <p:nvPr userDrawn="1"/>
          </p:nvSpPr>
          <p:spPr bwMode="auto">
            <a:xfrm>
              <a:off x="9094789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53"/>
            <p:cNvSpPr>
              <a:spLocks/>
            </p:cNvSpPr>
            <p:nvPr userDrawn="1"/>
          </p:nvSpPr>
          <p:spPr bwMode="auto">
            <a:xfrm>
              <a:off x="8840789" y="37544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4"/>
            <p:cNvSpPr>
              <a:spLocks/>
            </p:cNvSpPr>
            <p:nvPr userDrawn="1"/>
          </p:nvSpPr>
          <p:spPr bwMode="auto">
            <a:xfrm>
              <a:off x="9029701" y="36449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55"/>
            <p:cNvSpPr>
              <a:spLocks/>
            </p:cNvSpPr>
            <p:nvPr userDrawn="1"/>
          </p:nvSpPr>
          <p:spPr bwMode="auto">
            <a:xfrm>
              <a:off x="9012239" y="3654426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56"/>
            <p:cNvSpPr>
              <a:spLocks/>
            </p:cNvSpPr>
            <p:nvPr userDrawn="1"/>
          </p:nvSpPr>
          <p:spPr bwMode="auto">
            <a:xfrm>
              <a:off x="8886826" y="3635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7"/>
            <p:cNvSpPr>
              <a:spLocks/>
            </p:cNvSpPr>
            <p:nvPr userDrawn="1"/>
          </p:nvSpPr>
          <p:spPr bwMode="auto">
            <a:xfrm>
              <a:off x="8875714" y="36417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8"/>
            <p:cNvSpPr>
              <a:spLocks/>
            </p:cNvSpPr>
            <p:nvPr userDrawn="1"/>
          </p:nvSpPr>
          <p:spPr bwMode="auto">
            <a:xfrm>
              <a:off x="8950326" y="3598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59"/>
            <p:cNvSpPr>
              <a:spLocks/>
            </p:cNvSpPr>
            <p:nvPr userDrawn="1"/>
          </p:nvSpPr>
          <p:spPr bwMode="auto">
            <a:xfrm>
              <a:off x="8961439" y="35925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60"/>
            <p:cNvSpPr>
              <a:spLocks/>
            </p:cNvSpPr>
            <p:nvPr userDrawn="1"/>
          </p:nvSpPr>
          <p:spPr bwMode="auto">
            <a:xfrm>
              <a:off x="8993189" y="35734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61"/>
            <p:cNvSpPr>
              <a:spLocks/>
            </p:cNvSpPr>
            <p:nvPr userDrawn="1"/>
          </p:nvSpPr>
          <p:spPr bwMode="auto">
            <a:xfrm>
              <a:off x="8748714" y="3525838"/>
              <a:ext cx="212725" cy="123825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62"/>
            <p:cNvSpPr>
              <a:spLocks/>
            </p:cNvSpPr>
            <p:nvPr userDrawn="1"/>
          </p:nvSpPr>
          <p:spPr bwMode="auto">
            <a:xfrm>
              <a:off x="7853364" y="4098926"/>
              <a:ext cx="269875" cy="180975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63"/>
            <p:cNvSpPr>
              <a:spLocks/>
            </p:cNvSpPr>
            <p:nvPr userDrawn="1"/>
          </p:nvSpPr>
          <p:spPr bwMode="auto">
            <a:xfrm>
              <a:off x="7853364" y="3902076"/>
              <a:ext cx="611188" cy="352425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64"/>
            <p:cNvSpPr>
              <a:spLocks/>
            </p:cNvSpPr>
            <p:nvPr userDrawn="1"/>
          </p:nvSpPr>
          <p:spPr bwMode="auto">
            <a:xfrm>
              <a:off x="8123239" y="4057651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65"/>
            <p:cNvSpPr>
              <a:spLocks/>
            </p:cNvSpPr>
            <p:nvPr userDrawn="1"/>
          </p:nvSpPr>
          <p:spPr bwMode="auto">
            <a:xfrm>
              <a:off x="7977189" y="3967163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66"/>
            <p:cNvSpPr>
              <a:spLocks/>
            </p:cNvSpPr>
            <p:nvPr userDrawn="1"/>
          </p:nvSpPr>
          <p:spPr bwMode="auto">
            <a:xfrm>
              <a:off x="8012114" y="41402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7"/>
            <p:cNvSpPr>
              <a:spLocks/>
            </p:cNvSpPr>
            <p:nvPr userDrawn="1"/>
          </p:nvSpPr>
          <p:spPr bwMode="auto">
            <a:xfrm>
              <a:off x="8045451" y="41211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8"/>
            <p:cNvSpPr>
              <a:spLocks/>
            </p:cNvSpPr>
            <p:nvPr userDrawn="1"/>
          </p:nvSpPr>
          <p:spPr bwMode="auto">
            <a:xfrm>
              <a:off x="8034339" y="41275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9"/>
            <p:cNvSpPr>
              <a:spLocks/>
            </p:cNvSpPr>
            <p:nvPr userDrawn="1"/>
          </p:nvSpPr>
          <p:spPr bwMode="auto">
            <a:xfrm>
              <a:off x="8023226" y="41338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70"/>
            <p:cNvSpPr>
              <a:spLocks/>
            </p:cNvSpPr>
            <p:nvPr userDrawn="1"/>
          </p:nvSpPr>
          <p:spPr bwMode="auto">
            <a:xfrm>
              <a:off x="8037514" y="41370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71"/>
            <p:cNvSpPr>
              <a:spLocks/>
            </p:cNvSpPr>
            <p:nvPr userDrawn="1"/>
          </p:nvSpPr>
          <p:spPr bwMode="auto">
            <a:xfrm>
              <a:off x="8002589" y="41465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72"/>
            <p:cNvSpPr>
              <a:spLocks/>
            </p:cNvSpPr>
            <p:nvPr userDrawn="1"/>
          </p:nvSpPr>
          <p:spPr bwMode="auto">
            <a:xfrm>
              <a:off x="7991476" y="4152901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73"/>
            <p:cNvSpPr>
              <a:spLocks/>
            </p:cNvSpPr>
            <p:nvPr userDrawn="1"/>
          </p:nvSpPr>
          <p:spPr bwMode="auto">
            <a:xfrm>
              <a:off x="8020051" y="414655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4"/>
            <p:cNvSpPr>
              <a:spLocks/>
            </p:cNvSpPr>
            <p:nvPr userDrawn="1"/>
          </p:nvSpPr>
          <p:spPr bwMode="auto">
            <a:xfrm>
              <a:off x="8043864" y="41529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5"/>
            <p:cNvSpPr>
              <a:spLocks/>
            </p:cNvSpPr>
            <p:nvPr userDrawn="1"/>
          </p:nvSpPr>
          <p:spPr bwMode="auto">
            <a:xfrm>
              <a:off x="8004176" y="4156076"/>
              <a:ext cx="28575" cy="15875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6"/>
            <p:cNvSpPr>
              <a:spLocks/>
            </p:cNvSpPr>
            <p:nvPr userDrawn="1"/>
          </p:nvSpPr>
          <p:spPr bwMode="auto">
            <a:xfrm>
              <a:off x="8021639" y="4162426"/>
              <a:ext cx="33338" cy="19050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77"/>
            <p:cNvSpPr>
              <a:spLocks/>
            </p:cNvSpPr>
            <p:nvPr userDrawn="1"/>
          </p:nvSpPr>
          <p:spPr bwMode="auto">
            <a:xfrm>
              <a:off x="8053389" y="41275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78"/>
            <p:cNvSpPr>
              <a:spLocks/>
            </p:cNvSpPr>
            <p:nvPr userDrawn="1"/>
          </p:nvSpPr>
          <p:spPr bwMode="auto">
            <a:xfrm>
              <a:off x="8061326" y="41433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9"/>
            <p:cNvSpPr>
              <a:spLocks/>
            </p:cNvSpPr>
            <p:nvPr userDrawn="1"/>
          </p:nvSpPr>
          <p:spPr bwMode="auto">
            <a:xfrm>
              <a:off x="8150226" y="4110038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80"/>
            <p:cNvSpPr>
              <a:spLocks/>
            </p:cNvSpPr>
            <p:nvPr userDrawn="1"/>
          </p:nvSpPr>
          <p:spPr bwMode="auto">
            <a:xfrm>
              <a:off x="8066089" y="4160838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81"/>
            <p:cNvSpPr>
              <a:spLocks/>
            </p:cNvSpPr>
            <p:nvPr userDrawn="1"/>
          </p:nvSpPr>
          <p:spPr bwMode="auto">
            <a:xfrm>
              <a:off x="8089901" y="418782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82"/>
            <p:cNvSpPr>
              <a:spLocks/>
            </p:cNvSpPr>
            <p:nvPr userDrawn="1"/>
          </p:nvSpPr>
          <p:spPr bwMode="auto">
            <a:xfrm>
              <a:off x="8107364" y="41783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83"/>
            <p:cNvSpPr>
              <a:spLocks/>
            </p:cNvSpPr>
            <p:nvPr userDrawn="1"/>
          </p:nvSpPr>
          <p:spPr bwMode="auto">
            <a:xfrm>
              <a:off x="8037514" y="4170363"/>
              <a:ext cx="39688" cy="22225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4"/>
            <p:cNvSpPr>
              <a:spLocks/>
            </p:cNvSpPr>
            <p:nvPr userDrawn="1"/>
          </p:nvSpPr>
          <p:spPr bwMode="auto">
            <a:xfrm>
              <a:off x="8056564" y="4175126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85"/>
            <p:cNvSpPr>
              <a:spLocks/>
            </p:cNvSpPr>
            <p:nvPr userDrawn="1"/>
          </p:nvSpPr>
          <p:spPr bwMode="auto">
            <a:xfrm>
              <a:off x="8066089" y="41084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86"/>
            <p:cNvSpPr>
              <a:spLocks/>
            </p:cNvSpPr>
            <p:nvPr userDrawn="1"/>
          </p:nvSpPr>
          <p:spPr bwMode="auto">
            <a:xfrm>
              <a:off x="8056564" y="411480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7"/>
            <p:cNvSpPr>
              <a:spLocks/>
            </p:cNvSpPr>
            <p:nvPr userDrawn="1"/>
          </p:nvSpPr>
          <p:spPr bwMode="auto">
            <a:xfrm>
              <a:off x="8077201" y="41021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8"/>
            <p:cNvSpPr>
              <a:spLocks/>
            </p:cNvSpPr>
            <p:nvPr userDrawn="1"/>
          </p:nvSpPr>
          <p:spPr bwMode="auto">
            <a:xfrm>
              <a:off x="8099426" y="40894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9"/>
            <p:cNvSpPr>
              <a:spLocks/>
            </p:cNvSpPr>
            <p:nvPr userDrawn="1"/>
          </p:nvSpPr>
          <p:spPr bwMode="auto">
            <a:xfrm>
              <a:off x="8088314" y="40957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90"/>
            <p:cNvSpPr>
              <a:spLocks/>
            </p:cNvSpPr>
            <p:nvPr userDrawn="1"/>
          </p:nvSpPr>
          <p:spPr bwMode="auto">
            <a:xfrm>
              <a:off x="8174039" y="4046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91"/>
            <p:cNvSpPr>
              <a:spLocks/>
            </p:cNvSpPr>
            <p:nvPr userDrawn="1"/>
          </p:nvSpPr>
          <p:spPr bwMode="auto">
            <a:xfrm>
              <a:off x="8162926" y="4052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92"/>
            <p:cNvSpPr>
              <a:spLocks/>
            </p:cNvSpPr>
            <p:nvPr userDrawn="1"/>
          </p:nvSpPr>
          <p:spPr bwMode="auto">
            <a:xfrm>
              <a:off x="8151814" y="4059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93"/>
            <p:cNvSpPr>
              <a:spLocks/>
            </p:cNvSpPr>
            <p:nvPr userDrawn="1"/>
          </p:nvSpPr>
          <p:spPr bwMode="auto">
            <a:xfrm>
              <a:off x="8172451" y="40592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4"/>
            <p:cNvSpPr>
              <a:spLocks/>
            </p:cNvSpPr>
            <p:nvPr userDrawn="1"/>
          </p:nvSpPr>
          <p:spPr bwMode="auto">
            <a:xfrm>
              <a:off x="8142289" y="406558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95"/>
            <p:cNvSpPr>
              <a:spLocks/>
            </p:cNvSpPr>
            <p:nvPr userDrawn="1"/>
          </p:nvSpPr>
          <p:spPr bwMode="auto">
            <a:xfrm>
              <a:off x="8196264" y="40640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96"/>
            <p:cNvSpPr>
              <a:spLocks/>
            </p:cNvSpPr>
            <p:nvPr userDrawn="1"/>
          </p:nvSpPr>
          <p:spPr bwMode="auto">
            <a:xfrm>
              <a:off x="8131176" y="40719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7"/>
            <p:cNvSpPr>
              <a:spLocks/>
            </p:cNvSpPr>
            <p:nvPr userDrawn="1"/>
          </p:nvSpPr>
          <p:spPr bwMode="auto">
            <a:xfrm>
              <a:off x="8154989" y="40687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8"/>
            <p:cNvSpPr>
              <a:spLocks/>
            </p:cNvSpPr>
            <p:nvPr userDrawn="1"/>
          </p:nvSpPr>
          <p:spPr bwMode="auto">
            <a:xfrm>
              <a:off x="8218489" y="40719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499"/>
            <p:cNvSpPr>
              <a:spLocks/>
            </p:cNvSpPr>
            <p:nvPr userDrawn="1"/>
          </p:nvSpPr>
          <p:spPr bwMode="auto">
            <a:xfrm>
              <a:off x="8178801" y="4073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00"/>
            <p:cNvSpPr>
              <a:spLocks/>
            </p:cNvSpPr>
            <p:nvPr userDrawn="1"/>
          </p:nvSpPr>
          <p:spPr bwMode="auto">
            <a:xfrm>
              <a:off x="8245476" y="40767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501"/>
            <p:cNvSpPr>
              <a:spLocks/>
            </p:cNvSpPr>
            <p:nvPr userDrawn="1"/>
          </p:nvSpPr>
          <p:spPr bwMode="auto">
            <a:xfrm>
              <a:off x="8139114" y="40782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02"/>
            <p:cNvSpPr>
              <a:spLocks/>
            </p:cNvSpPr>
            <p:nvPr userDrawn="1"/>
          </p:nvSpPr>
          <p:spPr bwMode="auto">
            <a:xfrm>
              <a:off x="8201026" y="40814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03"/>
            <p:cNvSpPr>
              <a:spLocks/>
            </p:cNvSpPr>
            <p:nvPr userDrawn="1"/>
          </p:nvSpPr>
          <p:spPr bwMode="auto">
            <a:xfrm>
              <a:off x="8228014" y="40862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04"/>
            <p:cNvSpPr>
              <a:spLocks/>
            </p:cNvSpPr>
            <p:nvPr userDrawn="1"/>
          </p:nvSpPr>
          <p:spPr bwMode="auto">
            <a:xfrm>
              <a:off x="8121651" y="40878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5"/>
            <p:cNvSpPr>
              <a:spLocks/>
            </p:cNvSpPr>
            <p:nvPr userDrawn="1"/>
          </p:nvSpPr>
          <p:spPr bwMode="auto">
            <a:xfrm>
              <a:off x="8145464" y="40941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6"/>
            <p:cNvSpPr>
              <a:spLocks/>
            </p:cNvSpPr>
            <p:nvPr userDrawn="1"/>
          </p:nvSpPr>
          <p:spPr bwMode="auto">
            <a:xfrm>
              <a:off x="8212139" y="4095751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7"/>
            <p:cNvSpPr>
              <a:spLocks/>
            </p:cNvSpPr>
            <p:nvPr userDrawn="1"/>
          </p:nvSpPr>
          <p:spPr bwMode="auto">
            <a:xfrm>
              <a:off x="8104189" y="4097338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8"/>
            <p:cNvSpPr>
              <a:spLocks/>
            </p:cNvSpPr>
            <p:nvPr userDrawn="1"/>
          </p:nvSpPr>
          <p:spPr bwMode="auto">
            <a:xfrm>
              <a:off x="8128001" y="410368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9"/>
            <p:cNvSpPr>
              <a:spLocks/>
            </p:cNvSpPr>
            <p:nvPr userDrawn="1"/>
          </p:nvSpPr>
          <p:spPr bwMode="auto">
            <a:xfrm>
              <a:off x="8229601" y="4106863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10"/>
            <p:cNvSpPr>
              <a:spLocks/>
            </p:cNvSpPr>
            <p:nvPr userDrawn="1"/>
          </p:nvSpPr>
          <p:spPr bwMode="auto">
            <a:xfrm>
              <a:off x="8088314" y="41084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11"/>
            <p:cNvSpPr>
              <a:spLocks/>
            </p:cNvSpPr>
            <p:nvPr userDrawn="1"/>
          </p:nvSpPr>
          <p:spPr bwMode="auto">
            <a:xfrm>
              <a:off x="8112126" y="41132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12"/>
            <p:cNvSpPr>
              <a:spLocks/>
            </p:cNvSpPr>
            <p:nvPr userDrawn="1"/>
          </p:nvSpPr>
          <p:spPr bwMode="auto">
            <a:xfrm>
              <a:off x="8177214" y="41163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13"/>
            <p:cNvSpPr>
              <a:spLocks/>
            </p:cNvSpPr>
            <p:nvPr userDrawn="1"/>
          </p:nvSpPr>
          <p:spPr bwMode="auto">
            <a:xfrm>
              <a:off x="8070851" y="411797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4"/>
            <p:cNvSpPr>
              <a:spLocks/>
            </p:cNvSpPr>
            <p:nvPr userDrawn="1"/>
          </p:nvSpPr>
          <p:spPr bwMode="auto">
            <a:xfrm>
              <a:off x="8134351" y="41211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15"/>
            <p:cNvSpPr>
              <a:spLocks/>
            </p:cNvSpPr>
            <p:nvPr userDrawn="1"/>
          </p:nvSpPr>
          <p:spPr bwMode="auto">
            <a:xfrm>
              <a:off x="8094664" y="4122738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16"/>
            <p:cNvSpPr>
              <a:spLocks/>
            </p:cNvSpPr>
            <p:nvPr userDrawn="1"/>
          </p:nvSpPr>
          <p:spPr bwMode="auto">
            <a:xfrm>
              <a:off x="8161339" y="4125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17"/>
            <p:cNvSpPr>
              <a:spLocks/>
            </p:cNvSpPr>
            <p:nvPr userDrawn="1"/>
          </p:nvSpPr>
          <p:spPr bwMode="auto">
            <a:xfrm>
              <a:off x="8116889" y="41306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18"/>
            <p:cNvSpPr>
              <a:spLocks/>
            </p:cNvSpPr>
            <p:nvPr userDrawn="1"/>
          </p:nvSpPr>
          <p:spPr bwMode="auto">
            <a:xfrm>
              <a:off x="8143876" y="41354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19"/>
            <p:cNvSpPr>
              <a:spLocks/>
            </p:cNvSpPr>
            <p:nvPr userDrawn="1"/>
          </p:nvSpPr>
          <p:spPr bwMode="auto">
            <a:xfrm>
              <a:off x="8099426" y="41402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20"/>
            <p:cNvSpPr>
              <a:spLocks/>
            </p:cNvSpPr>
            <p:nvPr userDrawn="1"/>
          </p:nvSpPr>
          <p:spPr bwMode="auto">
            <a:xfrm>
              <a:off x="8126414" y="4144963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21"/>
            <p:cNvSpPr>
              <a:spLocks/>
            </p:cNvSpPr>
            <p:nvPr userDrawn="1"/>
          </p:nvSpPr>
          <p:spPr bwMode="auto">
            <a:xfrm>
              <a:off x="8083551" y="41497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22"/>
            <p:cNvSpPr>
              <a:spLocks/>
            </p:cNvSpPr>
            <p:nvPr userDrawn="1"/>
          </p:nvSpPr>
          <p:spPr bwMode="auto">
            <a:xfrm>
              <a:off x="8110539" y="41560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23"/>
            <p:cNvSpPr>
              <a:spLocks/>
            </p:cNvSpPr>
            <p:nvPr userDrawn="1"/>
          </p:nvSpPr>
          <p:spPr bwMode="auto">
            <a:xfrm>
              <a:off x="8140701" y="4116388"/>
              <a:ext cx="98425" cy="57150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24"/>
            <p:cNvSpPr>
              <a:spLocks/>
            </p:cNvSpPr>
            <p:nvPr userDrawn="1"/>
          </p:nvSpPr>
          <p:spPr bwMode="auto">
            <a:xfrm>
              <a:off x="8093076" y="4165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25"/>
            <p:cNvSpPr>
              <a:spLocks/>
            </p:cNvSpPr>
            <p:nvPr userDrawn="1"/>
          </p:nvSpPr>
          <p:spPr bwMode="auto">
            <a:xfrm>
              <a:off x="8124826" y="4168776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26"/>
            <p:cNvSpPr>
              <a:spLocks/>
            </p:cNvSpPr>
            <p:nvPr userDrawn="1"/>
          </p:nvSpPr>
          <p:spPr bwMode="auto">
            <a:xfrm>
              <a:off x="8077201" y="4132263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27"/>
            <p:cNvSpPr>
              <a:spLocks/>
            </p:cNvSpPr>
            <p:nvPr userDrawn="1"/>
          </p:nvSpPr>
          <p:spPr bwMode="auto">
            <a:xfrm>
              <a:off x="8167689" y="41005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28"/>
            <p:cNvSpPr>
              <a:spLocks/>
            </p:cNvSpPr>
            <p:nvPr userDrawn="1"/>
          </p:nvSpPr>
          <p:spPr bwMode="auto">
            <a:xfrm>
              <a:off x="8194676" y="41068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9"/>
            <p:cNvSpPr>
              <a:spLocks/>
            </p:cNvSpPr>
            <p:nvPr userDrawn="1"/>
          </p:nvSpPr>
          <p:spPr bwMode="auto">
            <a:xfrm>
              <a:off x="8185151" y="40909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0"/>
            <p:cNvSpPr>
              <a:spLocks/>
            </p:cNvSpPr>
            <p:nvPr userDrawn="1"/>
          </p:nvSpPr>
          <p:spPr bwMode="auto">
            <a:xfrm>
              <a:off x="8162926" y="4083051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31"/>
            <p:cNvSpPr>
              <a:spLocks/>
            </p:cNvSpPr>
            <p:nvPr userDrawn="1"/>
          </p:nvSpPr>
          <p:spPr bwMode="auto">
            <a:xfrm>
              <a:off x="8245476" y="4027488"/>
              <a:ext cx="39688" cy="23813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32"/>
            <p:cNvSpPr>
              <a:spLocks/>
            </p:cNvSpPr>
            <p:nvPr userDrawn="1"/>
          </p:nvSpPr>
          <p:spPr bwMode="auto">
            <a:xfrm>
              <a:off x="8229601" y="40449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33"/>
            <p:cNvSpPr>
              <a:spLocks/>
            </p:cNvSpPr>
            <p:nvPr userDrawn="1"/>
          </p:nvSpPr>
          <p:spPr bwMode="auto">
            <a:xfrm>
              <a:off x="8294689" y="40274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34"/>
            <p:cNvSpPr>
              <a:spLocks/>
            </p:cNvSpPr>
            <p:nvPr userDrawn="1"/>
          </p:nvSpPr>
          <p:spPr bwMode="auto">
            <a:xfrm>
              <a:off x="8304214" y="40735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35"/>
            <p:cNvSpPr>
              <a:spLocks/>
            </p:cNvSpPr>
            <p:nvPr userDrawn="1"/>
          </p:nvSpPr>
          <p:spPr bwMode="auto">
            <a:xfrm>
              <a:off x="8296276" y="4068763"/>
              <a:ext cx="19050" cy="11113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36"/>
            <p:cNvSpPr>
              <a:spLocks/>
            </p:cNvSpPr>
            <p:nvPr userDrawn="1"/>
          </p:nvSpPr>
          <p:spPr bwMode="auto">
            <a:xfrm>
              <a:off x="8288339" y="4081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37"/>
            <p:cNvSpPr>
              <a:spLocks/>
            </p:cNvSpPr>
            <p:nvPr userDrawn="1"/>
          </p:nvSpPr>
          <p:spPr bwMode="auto">
            <a:xfrm>
              <a:off x="8251826" y="4038601"/>
              <a:ext cx="52388" cy="30163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38"/>
            <p:cNvSpPr>
              <a:spLocks/>
            </p:cNvSpPr>
            <p:nvPr userDrawn="1"/>
          </p:nvSpPr>
          <p:spPr bwMode="auto">
            <a:xfrm>
              <a:off x="8235951" y="4060826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39"/>
            <p:cNvSpPr>
              <a:spLocks/>
            </p:cNvSpPr>
            <p:nvPr userDrawn="1"/>
          </p:nvSpPr>
          <p:spPr bwMode="auto">
            <a:xfrm>
              <a:off x="8262939" y="4048126"/>
              <a:ext cx="58738" cy="34925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40"/>
            <p:cNvSpPr>
              <a:spLocks/>
            </p:cNvSpPr>
            <p:nvPr userDrawn="1"/>
          </p:nvSpPr>
          <p:spPr bwMode="auto">
            <a:xfrm>
              <a:off x="8189914" y="4048126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41"/>
            <p:cNvSpPr>
              <a:spLocks/>
            </p:cNvSpPr>
            <p:nvPr userDrawn="1"/>
          </p:nvSpPr>
          <p:spPr bwMode="auto">
            <a:xfrm>
              <a:off x="8216901" y="40211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42"/>
            <p:cNvSpPr>
              <a:spLocks/>
            </p:cNvSpPr>
            <p:nvPr userDrawn="1"/>
          </p:nvSpPr>
          <p:spPr bwMode="auto">
            <a:xfrm>
              <a:off x="8205789" y="4027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43"/>
            <p:cNvSpPr>
              <a:spLocks/>
            </p:cNvSpPr>
            <p:nvPr userDrawn="1"/>
          </p:nvSpPr>
          <p:spPr bwMode="auto">
            <a:xfrm>
              <a:off x="8223251" y="4017963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44"/>
            <p:cNvSpPr>
              <a:spLocks/>
            </p:cNvSpPr>
            <p:nvPr userDrawn="1"/>
          </p:nvSpPr>
          <p:spPr bwMode="auto">
            <a:xfrm>
              <a:off x="8205789" y="40386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45"/>
            <p:cNvSpPr>
              <a:spLocks/>
            </p:cNvSpPr>
            <p:nvPr userDrawn="1"/>
          </p:nvSpPr>
          <p:spPr bwMode="auto">
            <a:xfrm>
              <a:off x="8213726" y="40544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46"/>
            <p:cNvSpPr>
              <a:spLocks/>
            </p:cNvSpPr>
            <p:nvPr userDrawn="1"/>
          </p:nvSpPr>
          <p:spPr bwMode="auto">
            <a:xfrm>
              <a:off x="8347076" y="40386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47"/>
            <p:cNvSpPr>
              <a:spLocks/>
            </p:cNvSpPr>
            <p:nvPr userDrawn="1"/>
          </p:nvSpPr>
          <p:spPr bwMode="auto">
            <a:xfrm>
              <a:off x="8304214" y="39719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48"/>
            <p:cNvSpPr>
              <a:spLocks/>
            </p:cNvSpPr>
            <p:nvPr userDrawn="1"/>
          </p:nvSpPr>
          <p:spPr bwMode="auto">
            <a:xfrm>
              <a:off x="8293101" y="39766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549"/>
            <p:cNvSpPr>
              <a:spLocks/>
            </p:cNvSpPr>
            <p:nvPr userDrawn="1"/>
          </p:nvSpPr>
          <p:spPr bwMode="auto">
            <a:xfrm>
              <a:off x="8310564" y="3978276"/>
              <a:ext cx="28575" cy="15875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50"/>
            <p:cNvSpPr>
              <a:spLocks/>
            </p:cNvSpPr>
            <p:nvPr userDrawn="1"/>
          </p:nvSpPr>
          <p:spPr bwMode="auto">
            <a:xfrm>
              <a:off x="8293101" y="398780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51"/>
            <p:cNvSpPr>
              <a:spLocks/>
            </p:cNvSpPr>
            <p:nvPr userDrawn="1"/>
          </p:nvSpPr>
          <p:spPr bwMode="auto">
            <a:xfrm>
              <a:off x="8310564" y="3997326"/>
              <a:ext cx="26988" cy="17463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52"/>
            <p:cNvSpPr>
              <a:spLocks/>
            </p:cNvSpPr>
            <p:nvPr userDrawn="1"/>
          </p:nvSpPr>
          <p:spPr bwMode="auto">
            <a:xfrm>
              <a:off x="8326439" y="3987801"/>
              <a:ext cx="46038" cy="2698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53"/>
            <p:cNvSpPr>
              <a:spLocks/>
            </p:cNvSpPr>
            <p:nvPr userDrawn="1"/>
          </p:nvSpPr>
          <p:spPr bwMode="auto">
            <a:xfrm>
              <a:off x="8328026" y="40084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54"/>
            <p:cNvSpPr>
              <a:spLocks/>
            </p:cNvSpPr>
            <p:nvPr userDrawn="1"/>
          </p:nvSpPr>
          <p:spPr bwMode="auto">
            <a:xfrm>
              <a:off x="8345489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55"/>
            <p:cNvSpPr>
              <a:spLocks/>
            </p:cNvSpPr>
            <p:nvPr userDrawn="1"/>
          </p:nvSpPr>
          <p:spPr bwMode="auto">
            <a:xfrm>
              <a:off x="8362951" y="4008438"/>
              <a:ext cx="46038" cy="2698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556"/>
            <p:cNvSpPr>
              <a:spLocks/>
            </p:cNvSpPr>
            <p:nvPr userDrawn="1"/>
          </p:nvSpPr>
          <p:spPr bwMode="auto">
            <a:xfrm>
              <a:off x="8362951" y="40290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557"/>
            <p:cNvSpPr>
              <a:spLocks/>
            </p:cNvSpPr>
            <p:nvPr userDrawn="1"/>
          </p:nvSpPr>
          <p:spPr bwMode="auto">
            <a:xfrm>
              <a:off x="8310564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558"/>
            <p:cNvSpPr>
              <a:spLocks/>
            </p:cNvSpPr>
            <p:nvPr userDrawn="1"/>
          </p:nvSpPr>
          <p:spPr bwMode="auto">
            <a:xfrm>
              <a:off x="8293101" y="40084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559"/>
            <p:cNvSpPr>
              <a:spLocks/>
            </p:cNvSpPr>
            <p:nvPr userDrawn="1"/>
          </p:nvSpPr>
          <p:spPr bwMode="auto">
            <a:xfrm>
              <a:off x="8275639" y="4017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560"/>
            <p:cNvSpPr>
              <a:spLocks/>
            </p:cNvSpPr>
            <p:nvPr userDrawn="1"/>
          </p:nvSpPr>
          <p:spPr bwMode="auto">
            <a:xfrm>
              <a:off x="8277226" y="39989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561"/>
            <p:cNvSpPr>
              <a:spLocks/>
            </p:cNvSpPr>
            <p:nvPr userDrawn="1"/>
          </p:nvSpPr>
          <p:spPr bwMode="auto">
            <a:xfrm>
              <a:off x="8239126" y="4008438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562"/>
            <p:cNvSpPr>
              <a:spLocks/>
            </p:cNvSpPr>
            <p:nvPr userDrawn="1"/>
          </p:nvSpPr>
          <p:spPr bwMode="auto">
            <a:xfrm>
              <a:off x="8281989" y="39830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563"/>
            <p:cNvSpPr>
              <a:spLocks/>
            </p:cNvSpPr>
            <p:nvPr userDrawn="1"/>
          </p:nvSpPr>
          <p:spPr bwMode="auto">
            <a:xfrm>
              <a:off x="8270876" y="39893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564"/>
            <p:cNvSpPr>
              <a:spLocks/>
            </p:cNvSpPr>
            <p:nvPr userDrawn="1"/>
          </p:nvSpPr>
          <p:spPr bwMode="auto">
            <a:xfrm>
              <a:off x="8259764" y="39973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565"/>
            <p:cNvSpPr>
              <a:spLocks/>
            </p:cNvSpPr>
            <p:nvPr userDrawn="1"/>
          </p:nvSpPr>
          <p:spPr bwMode="auto">
            <a:xfrm>
              <a:off x="8248651" y="40020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566"/>
            <p:cNvSpPr>
              <a:spLocks/>
            </p:cNvSpPr>
            <p:nvPr userDrawn="1"/>
          </p:nvSpPr>
          <p:spPr bwMode="auto">
            <a:xfrm>
              <a:off x="8259764" y="40084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67"/>
            <p:cNvSpPr>
              <a:spLocks/>
            </p:cNvSpPr>
            <p:nvPr userDrawn="1"/>
          </p:nvSpPr>
          <p:spPr bwMode="auto">
            <a:xfrm>
              <a:off x="8320089" y="4064001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68"/>
            <p:cNvSpPr>
              <a:spLocks/>
            </p:cNvSpPr>
            <p:nvPr userDrawn="1"/>
          </p:nvSpPr>
          <p:spPr bwMode="auto">
            <a:xfrm>
              <a:off x="8329614" y="404812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69"/>
            <p:cNvSpPr>
              <a:spLocks/>
            </p:cNvSpPr>
            <p:nvPr userDrawn="1"/>
          </p:nvSpPr>
          <p:spPr bwMode="auto">
            <a:xfrm>
              <a:off x="8312151" y="40386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70"/>
            <p:cNvSpPr>
              <a:spLocks/>
            </p:cNvSpPr>
            <p:nvPr userDrawn="1"/>
          </p:nvSpPr>
          <p:spPr bwMode="auto">
            <a:xfrm>
              <a:off x="8328026" y="40290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71"/>
            <p:cNvSpPr>
              <a:spLocks/>
            </p:cNvSpPr>
            <p:nvPr userDrawn="1"/>
          </p:nvSpPr>
          <p:spPr bwMode="auto">
            <a:xfrm>
              <a:off x="8074026" y="419735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72"/>
            <p:cNvSpPr>
              <a:spLocks/>
            </p:cNvSpPr>
            <p:nvPr userDrawn="1"/>
          </p:nvSpPr>
          <p:spPr bwMode="auto">
            <a:xfrm>
              <a:off x="8262939" y="408781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73"/>
            <p:cNvSpPr>
              <a:spLocks/>
            </p:cNvSpPr>
            <p:nvPr userDrawn="1"/>
          </p:nvSpPr>
          <p:spPr bwMode="auto">
            <a:xfrm>
              <a:off x="8247064" y="4097338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4"/>
            <p:cNvSpPr>
              <a:spLocks/>
            </p:cNvSpPr>
            <p:nvPr userDrawn="1"/>
          </p:nvSpPr>
          <p:spPr bwMode="auto">
            <a:xfrm>
              <a:off x="8120064" y="40782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75"/>
            <p:cNvSpPr>
              <a:spLocks/>
            </p:cNvSpPr>
            <p:nvPr userDrawn="1"/>
          </p:nvSpPr>
          <p:spPr bwMode="auto">
            <a:xfrm>
              <a:off x="8108951" y="4084638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76"/>
            <p:cNvSpPr>
              <a:spLocks/>
            </p:cNvSpPr>
            <p:nvPr userDrawn="1"/>
          </p:nvSpPr>
          <p:spPr bwMode="auto">
            <a:xfrm>
              <a:off x="8185151" y="4040188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7"/>
            <p:cNvSpPr>
              <a:spLocks/>
            </p:cNvSpPr>
            <p:nvPr userDrawn="1"/>
          </p:nvSpPr>
          <p:spPr bwMode="auto">
            <a:xfrm>
              <a:off x="8194676" y="4033838"/>
              <a:ext cx="19050" cy="11113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578"/>
            <p:cNvSpPr>
              <a:spLocks/>
            </p:cNvSpPr>
            <p:nvPr userDrawn="1"/>
          </p:nvSpPr>
          <p:spPr bwMode="auto">
            <a:xfrm>
              <a:off x="8228014" y="4014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579"/>
            <p:cNvSpPr>
              <a:spLocks/>
            </p:cNvSpPr>
            <p:nvPr userDrawn="1"/>
          </p:nvSpPr>
          <p:spPr bwMode="auto">
            <a:xfrm>
              <a:off x="7983539" y="3968751"/>
              <a:ext cx="212725" cy="122238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580"/>
            <p:cNvSpPr>
              <a:spLocks/>
            </p:cNvSpPr>
            <p:nvPr userDrawn="1"/>
          </p:nvSpPr>
          <p:spPr bwMode="auto">
            <a:xfrm>
              <a:off x="8121651" y="3783013"/>
              <a:ext cx="366713" cy="503238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581"/>
            <p:cNvSpPr>
              <a:spLocks/>
            </p:cNvSpPr>
            <p:nvPr userDrawn="1"/>
          </p:nvSpPr>
          <p:spPr bwMode="auto">
            <a:xfrm>
              <a:off x="8102601" y="3997326"/>
              <a:ext cx="23813" cy="284163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582"/>
            <p:cNvSpPr>
              <a:spLocks/>
            </p:cNvSpPr>
            <p:nvPr userDrawn="1"/>
          </p:nvSpPr>
          <p:spPr bwMode="auto">
            <a:xfrm>
              <a:off x="8102601" y="3775076"/>
              <a:ext cx="381000" cy="233363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583"/>
            <p:cNvSpPr>
              <a:spLocks/>
            </p:cNvSpPr>
            <p:nvPr userDrawn="1"/>
          </p:nvSpPr>
          <p:spPr bwMode="auto">
            <a:xfrm>
              <a:off x="7897814" y="3740151"/>
              <a:ext cx="204788" cy="211138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584"/>
            <p:cNvSpPr>
              <a:spLocks/>
            </p:cNvSpPr>
            <p:nvPr userDrawn="1"/>
          </p:nvSpPr>
          <p:spPr bwMode="auto">
            <a:xfrm>
              <a:off x="7832726" y="3863976"/>
              <a:ext cx="119063" cy="133350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585"/>
            <p:cNvSpPr>
              <a:spLocks/>
            </p:cNvSpPr>
            <p:nvPr userDrawn="1"/>
          </p:nvSpPr>
          <p:spPr bwMode="auto">
            <a:xfrm>
              <a:off x="7600951" y="3652838"/>
              <a:ext cx="153988" cy="338138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586"/>
            <p:cNvSpPr>
              <a:spLocks/>
            </p:cNvSpPr>
            <p:nvPr userDrawn="1"/>
          </p:nvSpPr>
          <p:spPr bwMode="auto">
            <a:xfrm>
              <a:off x="7900989" y="3995738"/>
              <a:ext cx="176213" cy="103188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587"/>
            <p:cNvSpPr>
              <a:spLocks/>
            </p:cNvSpPr>
            <p:nvPr userDrawn="1"/>
          </p:nvSpPr>
          <p:spPr bwMode="auto">
            <a:xfrm>
              <a:off x="7681914" y="3922713"/>
              <a:ext cx="254000" cy="128588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588"/>
            <p:cNvSpPr>
              <a:spLocks/>
            </p:cNvSpPr>
            <p:nvPr userDrawn="1"/>
          </p:nvSpPr>
          <p:spPr bwMode="auto">
            <a:xfrm>
              <a:off x="8847139" y="3319463"/>
              <a:ext cx="130175" cy="239713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589"/>
            <p:cNvSpPr>
              <a:spLocks/>
            </p:cNvSpPr>
            <p:nvPr userDrawn="1"/>
          </p:nvSpPr>
          <p:spPr bwMode="auto">
            <a:xfrm>
              <a:off x="8567739" y="3533776"/>
              <a:ext cx="242888" cy="122238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590"/>
            <p:cNvSpPr>
              <a:spLocks/>
            </p:cNvSpPr>
            <p:nvPr userDrawn="1"/>
          </p:nvSpPr>
          <p:spPr bwMode="auto">
            <a:xfrm>
              <a:off x="8296276" y="3135313"/>
              <a:ext cx="236538" cy="412750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591"/>
            <p:cNvSpPr>
              <a:spLocks/>
            </p:cNvSpPr>
            <p:nvPr userDrawn="1"/>
          </p:nvSpPr>
          <p:spPr bwMode="auto">
            <a:xfrm>
              <a:off x="8293101" y="3452813"/>
              <a:ext cx="354013" cy="169863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592"/>
            <p:cNvSpPr>
              <a:spLocks/>
            </p:cNvSpPr>
            <p:nvPr userDrawn="1"/>
          </p:nvSpPr>
          <p:spPr bwMode="auto">
            <a:xfrm>
              <a:off x="8886826" y="3341688"/>
              <a:ext cx="368300" cy="501650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593"/>
            <p:cNvSpPr>
              <a:spLocks/>
            </p:cNvSpPr>
            <p:nvPr userDrawn="1"/>
          </p:nvSpPr>
          <p:spPr bwMode="auto">
            <a:xfrm>
              <a:off x="8869364" y="3554413"/>
              <a:ext cx="22225" cy="285750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594"/>
            <p:cNvSpPr>
              <a:spLocks/>
            </p:cNvSpPr>
            <p:nvPr userDrawn="1"/>
          </p:nvSpPr>
          <p:spPr bwMode="auto">
            <a:xfrm>
              <a:off x="8869364" y="3332163"/>
              <a:ext cx="381000" cy="233363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595"/>
            <p:cNvSpPr>
              <a:spLocks noEditPoints="1"/>
            </p:cNvSpPr>
            <p:nvPr userDrawn="1"/>
          </p:nvSpPr>
          <p:spPr bwMode="auto">
            <a:xfrm>
              <a:off x="9374189" y="3533776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596"/>
            <p:cNvSpPr>
              <a:spLocks/>
            </p:cNvSpPr>
            <p:nvPr userDrawn="1"/>
          </p:nvSpPr>
          <p:spPr bwMode="auto">
            <a:xfrm>
              <a:off x="9404351" y="3573463"/>
              <a:ext cx="307975" cy="423863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7"/>
            <p:cNvSpPr>
              <a:spLocks/>
            </p:cNvSpPr>
            <p:nvPr userDrawn="1"/>
          </p:nvSpPr>
          <p:spPr bwMode="auto">
            <a:xfrm>
              <a:off x="9356726" y="3748088"/>
              <a:ext cx="22225" cy="284163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598"/>
            <p:cNvSpPr>
              <a:spLocks/>
            </p:cNvSpPr>
            <p:nvPr userDrawn="1"/>
          </p:nvSpPr>
          <p:spPr bwMode="auto">
            <a:xfrm>
              <a:off x="9356726" y="3525838"/>
              <a:ext cx="379413" cy="231775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599"/>
            <p:cNvSpPr>
              <a:spLocks/>
            </p:cNvSpPr>
            <p:nvPr userDrawn="1"/>
          </p:nvSpPr>
          <p:spPr bwMode="auto">
            <a:xfrm>
              <a:off x="9412289" y="3829051"/>
              <a:ext cx="436563" cy="254000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600"/>
            <p:cNvSpPr>
              <a:spLocks/>
            </p:cNvSpPr>
            <p:nvPr userDrawn="1"/>
          </p:nvSpPr>
          <p:spPr bwMode="auto">
            <a:xfrm>
              <a:off x="9636126" y="3959226"/>
              <a:ext cx="350838" cy="227013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601"/>
            <p:cNvSpPr>
              <a:spLocks noEditPoints="1"/>
            </p:cNvSpPr>
            <p:nvPr userDrawn="1"/>
          </p:nvSpPr>
          <p:spPr bwMode="auto">
            <a:xfrm>
              <a:off x="9386889" y="3814763"/>
              <a:ext cx="600075" cy="34925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602"/>
            <p:cNvSpPr>
              <a:spLocks/>
            </p:cNvSpPr>
            <p:nvPr userDrawn="1"/>
          </p:nvSpPr>
          <p:spPr bwMode="auto">
            <a:xfrm>
              <a:off x="9356726" y="4000501"/>
              <a:ext cx="279400" cy="185738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603"/>
            <p:cNvSpPr>
              <a:spLocks/>
            </p:cNvSpPr>
            <p:nvPr userDrawn="1"/>
          </p:nvSpPr>
          <p:spPr bwMode="auto">
            <a:xfrm>
              <a:off x="9445626" y="39989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604"/>
            <p:cNvSpPr>
              <a:spLocks/>
            </p:cNvSpPr>
            <p:nvPr userDrawn="1"/>
          </p:nvSpPr>
          <p:spPr bwMode="auto">
            <a:xfrm>
              <a:off x="9477376" y="39814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605"/>
            <p:cNvSpPr>
              <a:spLocks/>
            </p:cNvSpPr>
            <p:nvPr userDrawn="1"/>
          </p:nvSpPr>
          <p:spPr bwMode="auto">
            <a:xfrm>
              <a:off x="9467851" y="398621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606"/>
            <p:cNvSpPr>
              <a:spLocks/>
            </p:cNvSpPr>
            <p:nvPr userDrawn="1"/>
          </p:nvSpPr>
          <p:spPr bwMode="auto">
            <a:xfrm>
              <a:off x="9456739" y="39925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608"/>
            <p:cNvSpPr>
              <a:spLocks/>
            </p:cNvSpPr>
            <p:nvPr userDrawn="1"/>
          </p:nvSpPr>
          <p:spPr bwMode="auto">
            <a:xfrm>
              <a:off x="9469438" y="39957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609"/>
            <p:cNvSpPr>
              <a:spLocks/>
            </p:cNvSpPr>
            <p:nvPr userDrawn="1"/>
          </p:nvSpPr>
          <p:spPr bwMode="auto">
            <a:xfrm>
              <a:off x="9436101" y="40052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610"/>
            <p:cNvSpPr>
              <a:spLocks/>
            </p:cNvSpPr>
            <p:nvPr userDrawn="1"/>
          </p:nvSpPr>
          <p:spPr bwMode="auto">
            <a:xfrm>
              <a:off x="9426576" y="4011613"/>
              <a:ext cx="17463" cy="9525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611"/>
            <p:cNvSpPr>
              <a:spLocks/>
            </p:cNvSpPr>
            <p:nvPr userDrawn="1"/>
          </p:nvSpPr>
          <p:spPr bwMode="auto">
            <a:xfrm>
              <a:off x="9453563" y="4005263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612"/>
            <p:cNvSpPr>
              <a:spLocks/>
            </p:cNvSpPr>
            <p:nvPr userDrawn="1"/>
          </p:nvSpPr>
          <p:spPr bwMode="auto">
            <a:xfrm>
              <a:off x="9477376" y="40116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613"/>
            <p:cNvSpPr>
              <a:spLocks/>
            </p:cNvSpPr>
            <p:nvPr userDrawn="1"/>
          </p:nvSpPr>
          <p:spPr bwMode="auto">
            <a:xfrm>
              <a:off x="9437688" y="4014788"/>
              <a:ext cx="26988" cy="15875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614"/>
            <p:cNvSpPr>
              <a:spLocks/>
            </p:cNvSpPr>
            <p:nvPr userDrawn="1"/>
          </p:nvSpPr>
          <p:spPr bwMode="auto">
            <a:xfrm>
              <a:off x="9455151" y="4021138"/>
              <a:ext cx="31750" cy="19050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615"/>
            <p:cNvSpPr>
              <a:spLocks/>
            </p:cNvSpPr>
            <p:nvPr userDrawn="1"/>
          </p:nvSpPr>
          <p:spPr bwMode="auto">
            <a:xfrm>
              <a:off x="9486901" y="39862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616"/>
            <p:cNvSpPr>
              <a:spLocks/>
            </p:cNvSpPr>
            <p:nvPr userDrawn="1"/>
          </p:nvSpPr>
          <p:spPr bwMode="auto">
            <a:xfrm>
              <a:off x="9493251" y="40020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617"/>
            <p:cNvSpPr>
              <a:spLocks/>
            </p:cNvSpPr>
            <p:nvPr userDrawn="1"/>
          </p:nvSpPr>
          <p:spPr bwMode="auto">
            <a:xfrm>
              <a:off x="9582151" y="397033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618"/>
            <p:cNvSpPr>
              <a:spLocks/>
            </p:cNvSpPr>
            <p:nvPr userDrawn="1"/>
          </p:nvSpPr>
          <p:spPr bwMode="auto">
            <a:xfrm>
              <a:off x="9498013" y="4017963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619"/>
            <p:cNvSpPr>
              <a:spLocks/>
            </p:cNvSpPr>
            <p:nvPr userDrawn="1"/>
          </p:nvSpPr>
          <p:spPr bwMode="auto">
            <a:xfrm>
              <a:off x="9521826" y="4044950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620"/>
            <p:cNvSpPr>
              <a:spLocks/>
            </p:cNvSpPr>
            <p:nvPr userDrawn="1"/>
          </p:nvSpPr>
          <p:spPr bwMode="auto">
            <a:xfrm>
              <a:off x="9539288" y="403542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621"/>
            <p:cNvSpPr>
              <a:spLocks/>
            </p:cNvSpPr>
            <p:nvPr userDrawn="1"/>
          </p:nvSpPr>
          <p:spPr bwMode="auto">
            <a:xfrm>
              <a:off x="9471026" y="4027488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622"/>
            <p:cNvSpPr>
              <a:spLocks/>
            </p:cNvSpPr>
            <p:nvPr userDrawn="1"/>
          </p:nvSpPr>
          <p:spPr bwMode="auto">
            <a:xfrm>
              <a:off x="9488488" y="4033838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623"/>
            <p:cNvSpPr>
              <a:spLocks/>
            </p:cNvSpPr>
            <p:nvPr userDrawn="1"/>
          </p:nvSpPr>
          <p:spPr bwMode="auto">
            <a:xfrm>
              <a:off x="9499601" y="3968750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624"/>
            <p:cNvSpPr>
              <a:spLocks/>
            </p:cNvSpPr>
            <p:nvPr userDrawn="1"/>
          </p:nvSpPr>
          <p:spPr bwMode="auto">
            <a:xfrm>
              <a:off x="9488488" y="39751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625"/>
            <p:cNvSpPr>
              <a:spLocks/>
            </p:cNvSpPr>
            <p:nvPr userDrawn="1"/>
          </p:nvSpPr>
          <p:spPr bwMode="auto">
            <a:xfrm>
              <a:off x="9509126" y="39624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626"/>
            <p:cNvSpPr>
              <a:spLocks/>
            </p:cNvSpPr>
            <p:nvPr userDrawn="1"/>
          </p:nvSpPr>
          <p:spPr bwMode="auto">
            <a:xfrm>
              <a:off x="9531351" y="3949700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627"/>
            <p:cNvSpPr>
              <a:spLocks/>
            </p:cNvSpPr>
            <p:nvPr userDrawn="1"/>
          </p:nvSpPr>
          <p:spPr bwMode="auto">
            <a:xfrm>
              <a:off x="9520238" y="395605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628"/>
            <p:cNvSpPr>
              <a:spLocks/>
            </p:cNvSpPr>
            <p:nvPr userDrawn="1"/>
          </p:nvSpPr>
          <p:spPr bwMode="auto">
            <a:xfrm>
              <a:off x="9604376" y="39068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629"/>
            <p:cNvSpPr>
              <a:spLocks/>
            </p:cNvSpPr>
            <p:nvPr userDrawn="1"/>
          </p:nvSpPr>
          <p:spPr bwMode="auto">
            <a:xfrm>
              <a:off x="9593263" y="39131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630"/>
            <p:cNvSpPr>
              <a:spLocks/>
            </p:cNvSpPr>
            <p:nvPr userDrawn="1"/>
          </p:nvSpPr>
          <p:spPr bwMode="auto">
            <a:xfrm>
              <a:off x="9582151" y="3919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631"/>
            <p:cNvSpPr>
              <a:spLocks/>
            </p:cNvSpPr>
            <p:nvPr userDrawn="1"/>
          </p:nvSpPr>
          <p:spPr bwMode="auto">
            <a:xfrm>
              <a:off x="9602788" y="39195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632"/>
            <p:cNvSpPr>
              <a:spLocks/>
            </p:cNvSpPr>
            <p:nvPr userDrawn="1"/>
          </p:nvSpPr>
          <p:spPr bwMode="auto">
            <a:xfrm>
              <a:off x="9572626" y="3925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633"/>
            <p:cNvSpPr>
              <a:spLocks/>
            </p:cNvSpPr>
            <p:nvPr userDrawn="1"/>
          </p:nvSpPr>
          <p:spPr bwMode="auto">
            <a:xfrm>
              <a:off x="9626601" y="392430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634"/>
            <p:cNvSpPr>
              <a:spLocks/>
            </p:cNvSpPr>
            <p:nvPr userDrawn="1"/>
          </p:nvSpPr>
          <p:spPr bwMode="auto">
            <a:xfrm>
              <a:off x="9563101" y="393223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635"/>
            <p:cNvSpPr>
              <a:spLocks/>
            </p:cNvSpPr>
            <p:nvPr userDrawn="1"/>
          </p:nvSpPr>
          <p:spPr bwMode="auto">
            <a:xfrm>
              <a:off x="9586913" y="39290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636"/>
            <p:cNvSpPr>
              <a:spLocks/>
            </p:cNvSpPr>
            <p:nvPr userDrawn="1"/>
          </p:nvSpPr>
          <p:spPr bwMode="auto">
            <a:xfrm>
              <a:off x="9647238" y="39322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637"/>
            <p:cNvSpPr>
              <a:spLocks/>
            </p:cNvSpPr>
            <p:nvPr userDrawn="1"/>
          </p:nvSpPr>
          <p:spPr bwMode="auto">
            <a:xfrm>
              <a:off x="9609138" y="3933825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638"/>
            <p:cNvSpPr>
              <a:spLocks/>
            </p:cNvSpPr>
            <p:nvPr userDrawn="1"/>
          </p:nvSpPr>
          <p:spPr bwMode="auto">
            <a:xfrm>
              <a:off x="9674226" y="39370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639"/>
            <p:cNvSpPr>
              <a:spLocks/>
            </p:cNvSpPr>
            <p:nvPr userDrawn="1"/>
          </p:nvSpPr>
          <p:spPr bwMode="auto">
            <a:xfrm>
              <a:off x="9569451" y="39385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640"/>
            <p:cNvSpPr>
              <a:spLocks/>
            </p:cNvSpPr>
            <p:nvPr userDrawn="1"/>
          </p:nvSpPr>
          <p:spPr bwMode="auto">
            <a:xfrm>
              <a:off x="9631363" y="394176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641"/>
            <p:cNvSpPr>
              <a:spLocks/>
            </p:cNvSpPr>
            <p:nvPr userDrawn="1"/>
          </p:nvSpPr>
          <p:spPr bwMode="auto">
            <a:xfrm>
              <a:off x="9658351" y="394652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642"/>
            <p:cNvSpPr>
              <a:spLocks/>
            </p:cNvSpPr>
            <p:nvPr userDrawn="1"/>
          </p:nvSpPr>
          <p:spPr bwMode="auto">
            <a:xfrm>
              <a:off x="9553576" y="39481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643"/>
            <p:cNvSpPr>
              <a:spLocks/>
            </p:cNvSpPr>
            <p:nvPr userDrawn="1"/>
          </p:nvSpPr>
          <p:spPr bwMode="auto">
            <a:xfrm>
              <a:off x="9575801" y="3952875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644"/>
            <p:cNvSpPr>
              <a:spLocks/>
            </p:cNvSpPr>
            <p:nvPr userDrawn="1"/>
          </p:nvSpPr>
          <p:spPr bwMode="auto">
            <a:xfrm>
              <a:off x="9640888" y="39560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645"/>
            <p:cNvSpPr>
              <a:spLocks/>
            </p:cNvSpPr>
            <p:nvPr userDrawn="1"/>
          </p:nvSpPr>
          <p:spPr bwMode="auto">
            <a:xfrm>
              <a:off x="9536113" y="39576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646"/>
            <p:cNvSpPr>
              <a:spLocks/>
            </p:cNvSpPr>
            <p:nvPr userDrawn="1"/>
          </p:nvSpPr>
          <p:spPr bwMode="auto">
            <a:xfrm>
              <a:off x="9559926" y="396240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647"/>
            <p:cNvSpPr>
              <a:spLocks/>
            </p:cNvSpPr>
            <p:nvPr userDrawn="1"/>
          </p:nvSpPr>
          <p:spPr bwMode="auto">
            <a:xfrm>
              <a:off x="9658351" y="3967163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648"/>
            <p:cNvSpPr>
              <a:spLocks/>
            </p:cNvSpPr>
            <p:nvPr userDrawn="1"/>
          </p:nvSpPr>
          <p:spPr bwMode="auto">
            <a:xfrm>
              <a:off x="9520238" y="39671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649"/>
            <p:cNvSpPr>
              <a:spLocks/>
            </p:cNvSpPr>
            <p:nvPr userDrawn="1"/>
          </p:nvSpPr>
          <p:spPr bwMode="auto">
            <a:xfrm>
              <a:off x="9544051" y="3971925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650"/>
            <p:cNvSpPr>
              <a:spLocks/>
            </p:cNvSpPr>
            <p:nvPr userDrawn="1"/>
          </p:nvSpPr>
          <p:spPr bwMode="auto">
            <a:xfrm>
              <a:off x="9607551" y="39751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651"/>
            <p:cNvSpPr>
              <a:spLocks/>
            </p:cNvSpPr>
            <p:nvPr userDrawn="1"/>
          </p:nvSpPr>
          <p:spPr bwMode="auto">
            <a:xfrm>
              <a:off x="9502776" y="397668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652"/>
            <p:cNvSpPr>
              <a:spLocks/>
            </p:cNvSpPr>
            <p:nvPr userDrawn="1"/>
          </p:nvSpPr>
          <p:spPr bwMode="auto">
            <a:xfrm>
              <a:off x="9564688" y="39798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653"/>
            <p:cNvSpPr>
              <a:spLocks/>
            </p:cNvSpPr>
            <p:nvPr userDrawn="1"/>
          </p:nvSpPr>
          <p:spPr bwMode="auto">
            <a:xfrm>
              <a:off x="9526588" y="3983038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654"/>
            <p:cNvSpPr>
              <a:spLocks/>
            </p:cNvSpPr>
            <p:nvPr userDrawn="1"/>
          </p:nvSpPr>
          <p:spPr bwMode="auto">
            <a:xfrm>
              <a:off x="9591676" y="398462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655"/>
            <p:cNvSpPr>
              <a:spLocks/>
            </p:cNvSpPr>
            <p:nvPr userDrawn="1"/>
          </p:nvSpPr>
          <p:spPr bwMode="auto">
            <a:xfrm>
              <a:off x="9548813" y="39893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656"/>
            <p:cNvSpPr>
              <a:spLocks/>
            </p:cNvSpPr>
            <p:nvPr userDrawn="1"/>
          </p:nvSpPr>
          <p:spPr bwMode="auto">
            <a:xfrm>
              <a:off x="9574213" y="3994150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657"/>
            <p:cNvSpPr>
              <a:spLocks/>
            </p:cNvSpPr>
            <p:nvPr userDrawn="1"/>
          </p:nvSpPr>
          <p:spPr bwMode="auto">
            <a:xfrm>
              <a:off x="9531351" y="3998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658"/>
            <p:cNvSpPr>
              <a:spLocks/>
            </p:cNvSpPr>
            <p:nvPr userDrawn="1"/>
          </p:nvSpPr>
          <p:spPr bwMode="auto">
            <a:xfrm>
              <a:off x="9558338" y="40036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659"/>
            <p:cNvSpPr>
              <a:spLocks/>
            </p:cNvSpPr>
            <p:nvPr userDrawn="1"/>
          </p:nvSpPr>
          <p:spPr bwMode="auto">
            <a:xfrm>
              <a:off x="9515476" y="4008438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660"/>
            <p:cNvSpPr>
              <a:spLocks/>
            </p:cNvSpPr>
            <p:nvPr userDrawn="1"/>
          </p:nvSpPr>
          <p:spPr bwMode="auto">
            <a:xfrm>
              <a:off x="9540876" y="4014788"/>
              <a:ext cx="28575" cy="14288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661"/>
            <p:cNvSpPr>
              <a:spLocks/>
            </p:cNvSpPr>
            <p:nvPr userDrawn="1"/>
          </p:nvSpPr>
          <p:spPr bwMode="auto">
            <a:xfrm>
              <a:off x="9572626" y="3976688"/>
              <a:ext cx="95250" cy="55563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662"/>
            <p:cNvSpPr>
              <a:spLocks/>
            </p:cNvSpPr>
            <p:nvPr userDrawn="1"/>
          </p:nvSpPr>
          <p:spPr bwMode="auto">
            <a:xfrm>
              <a:off x="9525001" y="40243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663"/>
            <p:cNvSpPr>
              <a:spLocks/>
            </p:cNvSpPr>
            <p:nvPr userDrawn="1"/>
          </p:nvSpPr>
          <p:spPr bwMode="auto">
            <a:xfrm>
              <a:off x="9555163" y="4025900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664"/>
            <p:cNvSpPr>
              <a:spLocks/>
            </p:cNvSpPr>
            <p:nvPr userDrawn="1"/>
          </p:nvSpPr>
          <p:spPr bwMode="auto">
            <a:xfrm>
              <a:off x="9510713" y="39925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665"/>
            <p:cNvSpPr>
              <a:spLocks/>
            </p:cNvSpPr>
            <p:nvPr userDrawn="1"/>
          </p:nvSpPr>
          <p:spPr bwMode="auto">
            <a:xfrm>
              <a:off x="9598026" y="39608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666"/>
            <p:cNvSpPr>
              <a:spLocks/>
            </p:cNvSpPr>
            <p:nvPr userDrawn="1"/>
          </p:nvSpPr>
          <p:spPr bwMode="auto">
            <a:xfrm>
              <a:off x="9625013" y="396557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667"/>
            <p:cNvSpPr>
              <a:spLocks/>
            </p:cNvSpPr>
            <p:nvPr userDrawn="1"/>
          </p:nvSpPr>
          <p:spPr bwMode="auto">
            <a:xfrm>
              <a:off x="9613901" y="39512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668"/>
            <p:cNvSpPr>
              <a:spLocks/>
            </p:cNvSpPr>
            <p:nvPr userDrawn="1"/>
          </p:nvSpPr>
          <p:spPr bwMode="auto">
            <a:xfrm>
              <a:off x="9593263" y="394335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669"/>
            <p:cNvSpPr>
              <a:spLocks/>
            </p:cNvSpPr>
            <p:nvPr userDrawn="1"/>
          </p:nvSpPr>
          <p:spPr bwMode="auto">
            <a:xfrm>
              <a:off x="9674226" y="3889375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670"/>
            <p:cNvSpPr>
              <a:spLocks/>
            </p:cNvSpPr>
            <p:nvPr userDrawn="1"/>
          </p:nvSpPr>
          <p:spPr bwMode="auto">
            <a:xfrm>
              <a:off x="9659938" y="39052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671"/>
            <p:cNvSpPr>
              <a:spLocks/>
            </p:cNvSpPr>
            <p:nvPr userDrawn="1"/>
          </p:nvSpPr>
          <p:spPr bwMode="auto">
            <a:xfrm>
              <a:off x="9721851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672"/>
            <p:cNvSpPr>
              <a:spLocks/>
            </p:cNvSpPr>
            <p:nvPr userDrawn="1"/>
          </p:nvSpPr>
          <p:spPr bwMode="auto">
            <a:xfrm>
              <a:off x="9731376" y="3933825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673"/>
            <p:cNvSpPr>
              <a:spLocks/>
            </p:cNvSpPr>
            <p:nvPr userDrawn="1"/>
          </p:nvSpPr>
          <p:spPr bwMode="auto">
            <a:xfrm>
              <a:off x="9723438" y="3929063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674"/>
            <p:cNvSpPr>
              <a:spLocks/>
            </p:cNvSpPr>
            <p:nvPr userDrawn="1"/>
          </p:nvSpPr>
          <p:spPr bwMode="auto">
            <a:xfrm>
              <a:off x="9715501" y="39417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675"/>
            <p:cNvSpPr>
              <a:spLocks/>
            </p:cNvSpPr>
            <p:nvPr userDrawn="1"/>
          </p:nvSpPr>
          <p:spPr bwMode="auto">
            <a:xfrm>
              <a:off x="9680576" y="3898900"/>
              <a:ext cx="50800" cy="30163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676"/>
            <p:cNvSpPr>
              <a:spLocks/>
            </p:cNvSpPr>
            <p:nvPr userDrawn="1"/>
          </p:nvSpPr>
          <p:spPr bwMode="auto">
            <a:xfrm>
              <a:off x="9664701" y="39227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677"/>
            <p:cNvSpPr>
              <a:spLocks/>
            </p:cNvSpPr>
            <p:nvPr userDrawn="1"/>
          </p:nvSpPr>
          <p:spPr bwMode="auto">
            <a:xfrm>
              <a:off x="9690101" y="3910013"/>
              <a:ext cx="58738" cy="33338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678"/>
            <p:cNvSpPr>
              <a:spLocks/>
            </p:cNvSpPr>
            <p:nvPr userDrawn="1"/>
          </p:nvSpPr>
          <p:spPr bwMode="auto">
            <a:xfrm>
              <a:off x="9618663" y="391001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679"/>
            <p:cNvSpPr>
              <a:spLocks/>
            </p:cNvSpPr>
            <p:nvPr userDrawn="1"/>
          </p:nvSpPr>
          <p:spPr bwMode="auto">
            <a:xfrm>
              <a:off x="9645651" y="38830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680"/>
            <p:cNvSpPr>
              <a:spLocks/>
            </p:cNvSpPr>
            <p:nvPr userDrawn="1"/>
          </p:nvSpPr>
          <p:spPr bwMode="auto">
            <a:xfrm>
              <a:off x="9636126" y="3889375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681"/>
            <p:cNvSpPr>
              <a:spLocks/>
            </p:cNvSpPr>
            <p:nvPr userDrawn="1"/>
          </p:nvSpPr>
          <p:spPr bwMode="auto">
            <a:xfrm>
              <a:off x="9652001" y="3879850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682"/>
            <p:cNvSpPr>
              <a:spLocks/>
            </p:cNvSpPr>
            <p:nvPr userDrawn="1"/>
          </p:nvSpPr>
          <p:spPr bwMode="auto">
            <a:xfrm>
              <a:off x="9636126" y="3900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683"/>
            <p:cNvSpPr>
              <a:spLocks/>
            </p:cNvSpPr>
            <p:nvPr userDrawn="1"/>
          </p:nvSpPr>
          <p:spPr bwMode="auto">
            <a:xfrm>
              <a:off x="9642476" y="3914775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684"/>
            <p:cNvSpPr>
              <a:spLocks/>
            </p:cNvSpPr>
            <p:nvPr userDrawn="1"/>
          </p:nvSpPr>
          <p:spPr bwMode="auto">
            <a:xfrm>
              <a:off x="9772651" y="390048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685"/>
            <p:cNvSpPr>
              <a:spLocks/>
            </p:cNvSpPr>
            <p:nvPr userDrawn="1"/>
          </p:nvSpPr>
          <p:spPr bwMode="auto">
            <a:xfrm>
              <a:off x="9731376" y="38338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686"/>
            <p:cNvSpPr>
              <a:spLocks/>
            </p:cNvSpPr>
            <p:nvPr userDrawn="1"/>
          </p:nvSpPr>
          <p:spPr bwMode="auto">
            <a:xfrm>
              <a:off x="9720263" y="3840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687"/>
            <p:cNvSpPr>
              <a:spLocks/>
            </p:cNvSpPr>
            <p:nvPr userDrawn="1"/>
          </p:nvSpPr>
          <p:spPr bwMode="auto">
            <a:xfrm>
              <a:off x="9737726" y="3841750"/>
              <a:ext cx="26988" cy="14288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688"/>
            <p:cNvSpPr>
              <a:spLocks/>
            </p:cNvSpPr>
            <p:nvPr userDrawn="1"/>
          </p:nvSpPr>
          <p:spPr bwMode="auto">
            <a:xfrm>
              <a:off x="9721851" y="38512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689"/>
            <p:cNvSpPr>
              <a:spLocks/>
            </p:cNvSpPr>
            <p:nvPr userDrawn="1"/>
          </p:nvSpPr>
          <p:spPr bwMode="auto">
            <a:xfrm>
              <a:off x="9737726" y="385921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690"/>
            <p:cNvSpPr>
              <a:spLocks/>
            </p:cNvSpPr>
            <p:nvPr userDrawn="1"/>
          </p:nvSpPr>
          <p:spPr bwMode="auto">
            <a:xfrm>
              <a:off x="9753601" y="3849688"/>
              <a:ext cx="44450" cy="2698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691"/>
            <p:cNvSpPr>
              <a:spLocks/>
            </p:cNvSpPr>
            <p:nvPr userDrawn="1"/>
          </p:nvSpPr>
          <p:spPr bwMode="auto">
            <a:xfrm>
              <a:off x="9755188" y="3870325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692"/>
            <p:cNvSpPr>
              <a:spLocks/>
            </p:cNvSpPr>
            <p:nvPr userDrawn="1"/>
          </p:nvSpPr>
          <p:spPr bwMode="auto">
            <a:xfrm>
              <a:off x="9772651" y="38798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693"/>
            <p:cNvSpPr>
              <a:spLocks/>
            </p:cNvSpPr>
            <p:nvPr userDrawn="1"/>
          </p:nvSpPr>
          <p:spPr bwMode="auto">
            <a:xfrm>
              <a:off x="9788526" y="3870325"/>
              <a:ext cx="46038" cy="25400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694"/>
            <p:cNvSpPr>
              <a:spLocks/>
            </p:cNvSpPr>
            <p:nvPr userDrawn="1"/>
          </p:nvSpPr>
          <p:spPr bwMode="auto">
            <a:xfrm>
              <a:off x="9790113" y="388937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695"/>
            <p:cNvSpPr>
              <a:spLocks/>
            </p:cNvSpPr>
            <p:nvPr userDrawn="1"/>
          </p:nvSpPr>
          <p:spPr bwMode="auto">
            <a:xfrm>
              <a:off x="9737726" y="3879850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696"/>
            <p:cNvSpPr>
              <a:spLocks/>
            </p:cNvSpPr>
            <p:nvPr userDrawn="1"/>
          </p:nvSpPr>
          <p:spPr bwMode="auto">
            <a:xfrm>
              <a:off x="9720263" y="3870325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697"/>
            <p:cNvSpPr>
              <a:spLocks/>
            </p:cNvSpPr>
            <p:nvPr userDrawn="1"/>
          </p:nvSpPr>
          <p:spPr bwMode="auto">
            <a:xfrm>
              <a:off x="9704388" y="38798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698"/>
            <p:cNvSpPr>
              <a:spLocks/>
            </p:cNvSpPr>
            <p:nvPr userDrawn="1"/>
          </p:nvSpPr>
          <p:spPr bwMode="auto">
            <a:xfrm>
              <a:off x="9704388" y="3860800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699"/>
            <p:cNvSpPr>
              <a:spLocks/>
            </p:cNvSpPr>
            <p:nvPr userDrawn="1"/>
          </p:nvSpPr>
          <p:spPr bwMode="auto">
            <a:xfrm>
              <a:off x="9667876" y="3870325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700"/>
            <p:cNvSpPr>
              <a:spLocks/>
            </p:cNvSpPr>
            <p:nvPr userDrawn="1"/>
          </p:nvSpPr>
          <p:spPr bwMode="auto">
            <a:xfrm>
              <a:off x="9710738" y="384651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701"/>
            <p:cNvSpPr>
              <a:spLocks/>
            </p:cNvSpPr>
            <p:nvPr userDrawn="1"/>
          </p:nvSpPr>
          <p:spPr bwMode="auto">
            <a:xfrm>
              <a:off x="9699626" y="3852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702"/>
            <p:cNvSpPr>
              <a:spLocks/>
            </p:cNvSpPr>
            <p:nvPr userDrawn="1"/>
          </p:nvSpPr>
          <p:spPr bwMode="auto">
            <a:xfrm>
              <a:off x="9688513" y="3859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703"/>
            <p:cNvSpPr>
              <a:spLocks/>
            </p:cNvSpPr>
            <p:nvPr userDrawn="1"/>
          </p:nvSpPr>
          <p:spPr bwMode="auto">
            <a:xfrm>
              <a:off x="9677401" y="3863975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704"/>
            <p:cNvSpPr>
              <a:spLocks/>
            </p:cNvSpPr>
            <p:nvPr userDrawn="1"/>
          </p:nvSpPr>
          <p:spPr bwMode="auto">
            <a:xfrm>
              <a:off x="9688513" y="3870325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705"/>
            <p:cNvSpPr>
              <a:spLocks/>
            </p:cNvSpPr>
            <p:nvPr userDrawn="1"/>
          </p:nvSpPr>
          <p:spPr bwMode="auto">
            <a:xfrm>
              <a:off x="9747251" y="3924300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706"/>
            <p:cNvSpPr>
              <a:spLocks/>
            </p:cNvSpPr>
            <p:nvPr userDrawn="1"/>
          </p:nvSpPr>
          <p:spPr bwMode="auto">
            <a:xfrm>
              <a:off x="9756776" y="3910013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707"/>
            <p:cNvSpPr>
              <a:spLocks/>
            </p:cNvSpPr>
            <p:nvPr userDrawn="1"/>
          </p:nvSpPr>
          <p:spPr bwMode="auto">
            <a:xfrm>
              <a:off x="9739313" y="3898900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708"/>
            <p:cNvSpPr>
              <a:spLocks/>
            </p:cNvSpPr>
            <p:nvPr userDrawn="1"/>
          </p:nvSpPr>
          <p:spPr bwMode="auto">
            <a:xfrm>
              <a:off x="9755188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709"/>
            <p:cNvSpPr>
              <a:spLocks/>
            </p:cNvSpPr>
            <p:nvPr userDrawn="1"/>
          </p:nvSpPr>
          <p:spPr bwMode="auto">
            <a:xfrm>
              <a:off x="9507538" y="40544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710"/>
            <p:cNvSpPr>
              <a:spLocks/>
            </p:cNvSpPr>
            <p:nvPr userDrawn="1"/>
          </p:nvSpPr>
          <p:spPr bwMode="auto">
            <a:xfrm>
              <a:off x="9691688" y="3946525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711"/>
            <p:cNvSpPr>
              <a:spLocks/>
            </p:cNvSpPr>
            <p:nvPr userDrawn="1"/>
          </p:nvSpPr>
          <p:spPr bwMode="auto">
            <a:xfrm>
              <a:off x="9675813" y="3956050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712"/>
            <p:cNvSpPr>
              <a:spLocks/>
            </p:cNvSpPr>
            <p:nvPr userDrawn="1"/>
          </p:nvSpPr>
          <p:spPr bwMode="auto">
            <a:xfrm>
              <a:off x="9551988" y="39385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713"/>
            <p:cNvSpPr>
              <a:spLocks/>
            </p:cNvSpPr>
            <p:nvPr userDrawn="1"/>
          </p:nvSpPr>
          <p:spPr bwMode="auto">
            <a:xfrm>
              <a:off x="9540876" y="3943350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714"/>
            <p:cNvSpPr>
              <a:spLocks/>
            </p:cNvSpPr>
            <p:nvPr userDrawn="1"/>
          </p:nvSpPr>
          <p:spPr bwMode="auto">
            <a:xfrm>
              <a:off x="9613901" y="39020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715"/>
            <p:cNvSpPr>
              <a:spLocks/>
            </p:cNvSpPr>
            <p:nvPr userDrawn="1"/>
          </p:nvSpPr>
          <p:spPr bwMode="auto">
            <a:xfrm>
              <a:off x="9625013" y="38957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716"/>
            <p:cNvSpPr>
              <a:spLocks/>
            </p:cNvSpPr>
            <p:nvPr userDrawn="1"/>
          </p:nvSpPr>
          <p:spPr bwMode="auto">
            <a:xfrm>
              <a:off x="9656763" y="38766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717"/>
            <p:cNvSpPr>
              <a:spLocks/>
            </p:cNvSpPr>
            <p:nvPr userDrawn="1"/>
          </p:nvSpPr>
          <p:spPr bwMode="auto">
            <a:xfrm>
              <a:off x="9667876" y="3981450"/>
              <a:ext cx="165100" cy="96838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718"/>
            <p:cNvSpPr>
              <a:spLocks/>
            </p:cNvSpPr>
            <p:nvPr userDrawn="1"/>
          </p:nvSpPr>
          <p:spPr bwMode="auto">
            <a:xfrm>
              <a:off x="9455151" y="3803650"/>
              <a:ext cx="79375" cy="155575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719"/>
            <p:cNvSpPr>
              <a:spLocks/>
            </p:cNvSpPr>
            <p:nvPr userDrawn="1"/>
          </p:nvSpPr>
          <p:spPr bwMode="auto">
            <a:xfrm>
              <a:off x="9488488" y="3709988"/>
              <a:ext cx="117475" cy="230188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720"/>
            <p:cNvSpPr>
              <a:spLocks/>
            </p:cNvSpPr>
            <p:nvPr userDrawn="1"/>
          </p:nvSpPr>
          <p:spPr bwMode="auto">
            <a:xfrm>
              <a:off x="9525001" y="3651250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721"/>
            <p:cNvSpPr>
              <a:spLocks/>
            </p:cNvSpPr>
            <p:nvPr userDrawn="1"/>
          </p:nvSpPr>
          <p:spPr bwMode="auto">
            <a:xfrm>
              <a:off x="8853488" y="4273550"/>
              <a:ext cx="241300" cy="92075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722"/>
            <p:cNvSpPr>
              <a:spLocks/>
            </p:cNvSpPr>
            <p:nvPr userDrawn="1"/>
          </p:nvSpPr>
          <p:spPr bwMode="auto">
            <a:xfrm>
              <a:off x="9034463" y="4300538"/>
              <a:ext cx="179388" cy="127000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723"/>
            <p:cNvSpPr>
              <a:spLocks/>
            </p:cNvSpPr>
            <p:nvPr userDrawn="1"/>
          </p:nvSpPr>
          <p:spPr bwMode="auto">
            <a:xfrm>
              <a:off x="9037638" y="4168775"/>
              <a:ext cx="384175" cy="222250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724"/>
            <p:cNvSpPr>
              <a:spLocks/>
            </p:cNvSpPr>
            <p:nvPr userDrawn="1"/>
          </p:nvSpPr>
          <p:spPr bwMode="auto">
            <a:xfrm>
              <a:off x="9163051" y="4019550"/>
              <a:ext cx="169863" cy="285750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725"/>
            <p:cNvSpPr>
              <a:spLocks/>
            </p:cNvSpPr>
            <p:nvPr userDrawn="1"/>
          </p:nvSpPr>
          <p:spPr bwMode="auto">
            <a:xfrm>
              <a:off x="9107488" y="3952875"/>
              <a:ext cx="146050" cy="263525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726"/>
            <p:cNvSpPr>
              <a:spLocks/>
            </p:cNvSpPr>
            <p:nvPr userDrawn="1"/>
          </p:nvSpPr>
          <p:spPr bwMode="auto">
            <a:xfrm>
              <a:off x="9085263" y="3873500"/>
              <a:ext cx="279400" cy="317500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727"/>
            <p:cNvSpPr>
              <a:spLocks/>
            </p:cNvSpPr>
            <p:nvPr userDrawn="1"/>
          </p:nvSpPr>
          <p:spPr bwMode="auto">
            <a:xfrm>
              <a:off x="9197976" y="4184650"/>
              <a:ext cx="136525" cy="95250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728"/>
            <p:cNvSpPr>
              <a:spLocks/>
            </p:cNvSpPr>
            <p:nvPr userDrawn="1"/>
          </p:nvSpPr>
          <p:spPr bwMode="auto">
            <a:xfrm>
              <a:off x="9036051" y="4181475"/>
              <a:ext cx="444500" cy="884238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729"/>
            <p:cNvSpPr>
              <a:spLocks/>
            </p:cNvSpPr>
            <p:nvPr userDrawn="1"/>
          </p:nvSpPr>
          <p:spPr bwMode="auto">
            <a:xfrm>
              <a:off x="8643938" y="4429125"/>
              <a:ext cx="231775" cy="177800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730"/>
            <p:cNvSpPr>
              <a:spLocks/>
            </p:cNvSpPr>
            <p:nvPr userDrawn="1"/>
          </p:nvSpPr>
          <p:spPr bwMode="auto">
            <a:xfrm>
              <a:off x="8789988" y="4511675"/>
              <a:ext cx="387350" cy="303213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731"/>
            <p:cNvSpPr>
              <a:spLocks/>
            </p:cNvSpPr>
            <p:nvPr userDrawn="1"/>
          </p:nvSpPr>
          <p:spPr bwMode="auto">
            <a:xfrm>
              <a:off x="9020176" y="4303713"/>
              <a:ext cx="195263" cy="490538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732"/>
            <p:cNvSpPr>
              <a:spLocks/>
            </p:cNvSpPr>
            <p:nvPr userDrawn="1"/>
          </p:nvSpPr>
          <p:spPr bwMode="auto">
            <a:xfrm>
              <a:off x="9145588" y="4727575"/>
              <a:ext cx="42863" cy="239713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733"/>
            <p:cNvSpPr>
              <a:spLocks/>
            </p:cNvSpPr>
            <p:nvPr userDrawn="1"/>
          </p:nvSpPr>
          <p:spPr bwMode="auto">
            <a:xfrm>
              <a:off x="9145588" y="4514850"/>
              <a:ext cx="366713" cy="231775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734"/>
            <p:cNvSpPr>
              <a:spLocks/>
            </p:cNvSpPr>
            <p:nvPr userDrawn="1"/>
          </p:nvSpPr>
          <p:spPr bwMode="auto">
            <a:xfrm>
              <a:off x="9180513" y="4530725"/>
              <a:ext cx="338138" cy="441325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735"/>
            <p:cNvSpPr>
              <a:spLocks/>
            </p:cNvSpPr>
            <p:nvPr userDrawn="1"/>
          </p:nvSpPr>
          <p:spPr bwMode="auto">
            <a:xfrm>
              <a:off x="9324976" y="4779963"/>
              <a:ext cx="50800" cy="366713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736"/>
            <p:cNvSpPr>
              <a:spLocks/>
            </p:cNvSpPr>
            <p:nvPr userDrawn="1"/>
          </p:nvSpPr>
          <p:spPr bwMode="auto">
            <a:xfrm>
              <a:off x="9328151" y="4768850"/>
              <a:ext cx="47625" cy="2698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737"/>
            <p:cNvSpPr>
              <a:spLocks/>
            </p:cNvSpPr>
            <p:nvPr userDrawn="1"/>
          </p:nvSpPr>
          <p:spPr bwMode="auto">
            <a:xfrm>
              <a:off x="9274176" y="4784725"/>
              <a:ext cx="73025" cy="379413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738"/>
            <p:cNvSpPr>
              <a:spLocks/>
            </p:cNvSpPr>
            <p:nvPr userDrawn="1"/>
          </p:nvSpPr>
          <p:spPr bwMode="auto">
            <a:xfrm>
              <a:off x="9402763" y="4117975"/>
              <a:ext cx="211138" cy="131763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739"/>
            <p:cNvSpPr>
              <a:spLocks/>
            </p:cNvSpPr>
            <p:nvPr userDrawn="1"/>
          </p:nvSpPr>
          <p:spPr bwMode="auto">
            <a:xfrm>
              <a:off x="9794876" y="3932238"/>
              <a:ext cx="111125" cy="96838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740"/>
            <p:cNvSpPr>
              <a:spLocks/>
            </p:cNvSpPr>
            <p:nvPr userDrawn="1"/>
          </p:nvSpPr>
          <p:spPr bwMode="auto">
            <a:xfrm>
              <a:off x="9747251" y="3929063"/>
              <a:ext cx="66675" cy="68263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741"/>
            <p:cNvSpPr>
              <a:spLocks/>
            </p:cNvSpPr>
            <p:nvPr userDrawn="1"/>
          </p:nvSpPr>
          <p:spPr bwMode="auto">
            <a:xfrm>
              <a:off x="9864726" y="3992563"/>
              <a:ext cx="107950" cy="103188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742"/>
            <p:cNvSpPr>
              <a:spLocks/>
            </p:cNvSpPr>
            <p:nvPr userDrawn="1"/>
          </p:nvSpPr>
          <p:spPr bwMode="auto">
            <a:xfrm>
              <a:off x="9859963" y="3810000"/>
              <a:ext cx="349250" cy="203200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743"/>
            <p:cNvSpPr>
              <a:spLocks/>
            </p:cNvSpPr>
            <p:nvPr userDrawn="1"/>
          </p:nvSpPr>
          <p:spPr bwMode="auto">
            <a:xfrm>
              <a:off x="9923463" y="3824288"/>
              <a:ext cx="250825" cy="141288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744"/>
            <p:cNvSpPr>
              <a:spLocks/>
            </p:cNvSpPr>
            <p:nvPr userDrawn="1"/>
          </p:nvSpPr>
          <p:spPr bwMode="auto">
            <a:xfrm>
              <a:off x="10082213" y="3822700"/>
              <a:ext cx="127000" cy="346075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745"/>
            <p:cNvSpPr>
              <a:spLocks/>
            </p:cNvSpPr>
            <p:nvPr userDrawn="1"/>
          </p:nvSpPr>
          <p:spPr bwMode="auto">
            <a:xfrm>
              <a:off x="9979026" y="381000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746"/>
            <p:cNvSpPr>
              <a:spLocks/>
            </p:cNvSpPr>
            <p:nvPr userDrawn="1"/>
          </p:nvSpPr>
          <p:spPr bwMode="auto">
            <a:xfrm>
              <a:off x="9798051" y="3860800"/>
              <a:ext cx="396875" cy="544513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747"/>
            <p:cNvSpPr>
              <a:spLocks/>
            </p:cNvSpPr>
            <p:nvPr userDrawn="1"/>
          </p:nvSpPr>
          <p:spPr bwMode="auto">
            <a:xfrm>
              <a:off x="9929813" y="3636963"/>
              <a:ext cx="131763" cy="234950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748"/>
            <p:cNvSpPr>
              <a:spLocks/>
            </p:cNvSpPr>
            <p:nvPr userDrawn="1"/>
          </p:nvSpPr>
          <p:spPr bwMode="auto">
            <a:xfrm>
              <a:off x="9891713" y="3538538"/>
              <a:ext cx="290513" cy="301625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749"/>
            <p:cNvSpPr>
              <a:spLocks/>
            </p:cNvSpPr>
            <p:nvPr userDrawn="1"/>
          </p:nvSpPr>
          <p:spPr bwMode="auto">
            <a:xfrm>
              <a:off x="10074276" y="3508375"/>
              <a:ext cx="193675" cy="446088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750"/>
            <p:cNvSpPr>
              <a:spLocks/>
            </p:cNvSpPr>
            <p:nvPr userDrawn="1"/>
          </p:nvSpPr>
          <p:spPr bwMode="auto">
            <a:xfrm>
              <a:off x="10066338" y="3578225"/>
              <a:ext cx="50800" cy="58738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751"/>
            <p:cNvSpPr>
              <a:spLocks/>
            </p:cNvSpPr>
            <p:nvPr userDrawn="1"/>
          </p:nvSpPr>
          <p:spPr bwMode="auto">
            <a:xfrm>
              <a:off x="9977438" y="3856038"/>
              <a:ext cx="115888" cy="71438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752"/>
            <p:cNvSpPr>
              <a:spLocks/>
            </p:cNvSpPr>
            <p:nvPr userDrawn="1"/>
          </p:nvSpPr>
          <p:spPr bwMode="auto">
            <a:xfrm>
              <a:off x="9948863" y="424973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53"/>
            <p:cNvSpPr>
              <a:spLocks/>
            </p:cNvSpPr>
            <p:nvPr userDrawn="1"/>
          </p:nvSpPr>
          <p:spPr bwMode="auto">
            <a:xfrm>
              <a:off x="9948863" y="403701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754"/>
            <p:cNvSpPr>
              <a:spLocks/>
            </p:cNvSpPr>
            <p:nvPr userDrawn="1"/>
          </p:nvSpPr>
          <p:spPr bwMode="auto">
            <a:xfrm>
              <a:off x="9983788" y="4052888"/>
              <a:ext cx="339725" cy="442913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55"/>
            <p:cNvSpPr>
              <a:spLocks/>
            </p:cNvSpPr>
            <p:nvPr userDrawn="1"/>
          </p:nvSpPr>
          <p:spPr bwMode="auto">
            <a:xfrm>
              <a:off x="10129838" y="4302125"/>
              <a:ext cx="50800" cy="366713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756"/>
            <p:cNvSpPr>
              <a:spLocks/>
            </p:cNvSpPr>
            <p:nvPr userDrawn="1"/>
          </p:nvSpPr>
          <p:spPr bwMode="auto">
            <a:xfrm>
              <a:off x="10133013" y="4291013"/>
              <a:ext cx="47625" cy="28575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57"/>
            <p:cNvSpPr>
              <a:spLocks/>
            </p:cNvSpPr>
            <p:nvPr userDrawn="1"/>
          </p:nvSpPr>
          <p:spPr bwMode="auto">
            <a:xfrm>
              <a:off x="10077451" y="4308475"/>
              <a:ext cx="74613" cy="377825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758"/>
            <p:cNvSpPr>
              <a:spLocks/>
            </p:cNvSpPr>
            <p:nvPr userDrawn="1"/>
          </p:nvSpPr>
          <p:spPr bwMode="auto">
            <a:xfrm>
              <a:off x="9766301" y="3897313"/>
              <a:ext cx="261938" cy="385763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59"/>
            <p:cNvSpPr>
              <a:spLocks/>
            </p:cNvSpPr>
            <p:nvPr userDrawn="1"/>
          </p:nvSpPr>
          <p:spPr bwMode="auto">
            <a:xfrm>
              <a:off x="9423401" y="4105275"/>
              <a:ext cx="206375" cy="117475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760"/>
            <p:cNvSpPr>
              <a:spLocks/>
            </p:cNvSpPr>
            <p:nvPr userDrawn="1"/>
          </p:nvSpPr>
          <p:spPr bwMode="auto">
            <a:xfrm>
              <a:off x="9575801" y="4157663"/>
              <a:ext cx="280988" cy="123825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761"/>
            <p:cNvSpPr>
              <a:spLocks/>
            </p:cNvSpPr>
            <p:nvPr userDrawn="1"/>
          </p:nvSpPr>
          <p:spPr bwMode="auto">
            <a:xfrm>
              <a:off x="8939213" y="1268413"/>
              <a:ext cx="2332038" cy="2930525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762"/>
            <p:cNvSpPr>
              <a:spLocks/>
            </p:cNvSpPr>
            <p:nvPr userDrawn="1"/>
          </p:nvSpPr>
          <p:spPr bwMode="auto">
            <a:xfrm>
              <a:off x="8939213" y="2800350"/>
              <a:ext cx="2320925" cy="1397000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763"/>
            <p:cNvSpPr>
              <a:spLocks/>
            </p:cNvSpPr>
            <p:nvPr userDrawn="1"/>
          </p:nvSpPr>
          <p:spPr bwMode="auto">
            <a:xfrm>
              <a:off x="8939213" y="1268413"/>
              <a:ext cx="98425" cy="1589088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764"/>
            <p:cNvSpPr>
              <a:spLocks/>
            </p:cNvSpPr>
            <p:nvPr userDrawn="1"/>
          </p:nvSpPr>
          <p:spPr bwMode="auto">
            <a:xfrm>
              <a:off x="9950451" y="1868488"/>
              <a:ext cx="131763" cy="1597025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765"/>
            <p:cNvSpPr>
              <a:spLocks/>
            </p:cNvSpPr>
            <p:nvPr userDrawn="1"/>
          </p:nvSpPr>
          <p:spPr bwMode="auto">
            <a:xfrm>
              <a:off x="9759951" y="1744663"/>
              <a:ext cx="241300" cy="1873250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766"/>
            <p:cNvSpPr>
              <a:spLocks/>
            </p:cNvSpPr>
            <p:nvPr userDrawn="1"/>
          </p:nvSpPr>
          <p:spPr bwMode="auto">
            <a:xfrm>
              <a:off x="8951913" y="20812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767"/>
            <p:cNvSpPr>
              <a:spLocks/>
            </p:cNvSpPr>
            <p:nvPr userDrawn="1"/>
          </p:nvSpPr>
          <p:spPr bwMode="auto">
            <a:xfrm>
              <a:off x="8951913" y="19589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768"/>
            <p:cNvSpPr>
              <a:spLocks/>
            </p:cNvSpPr>
            <p:nvPr userDrawn="1"/>
          </p:nvSpPr>
          <p:spPr bwMode="auto">
            <a:xfrm>
              <a:off x="8951913" y="1836738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769"/>
            <p:cNvSpPr>
              <a:spLocks/>
            </p:cNvSpPr>
            <p:nvPr userDrawn="1"/>
          </p:nvSpPr>
          <p:spPr bwMode="auto">
            <a:xfrm>
              <a:off x="8951913" y="1714500"/>
              <a:ext cx="2319338" cy="1374775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770"/>
            <p:cNvSpPr>
              <a:spLocks/>
            </p:cNvSpPr>
            <p:nvPr userDrawn="1"/>
          </p:nvSpPr>
          <p:spPr bwMode="auto">
            <a:xfrm>
              <a:off x="8951913" y="1593850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771"/>
            <p:cNvSpPr>
              <a:spLocks/>
            </p:cNvSpPr>
            <p:nvPr userDrawn="1"/>
          </p:nvSpPr>
          <p:spPr bwMode="auto">
            <a:xfrm>
              <a:off x="8951913" y="14716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772"/>
            <p:cNvSpPr>
              <a:spLocks/>
            </p:cNvSpPr>
            <p:nvPr userDrawn="1"/>
          </p:nvSpPr>
          <p:spPr bwMode="auto">
            <a:xfrm>
              <a:off x="8951913" y="13493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 flipH="1">
            <a:off x="3176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69925" y="1130300"/>
            <a:ext cx="10821990" cy="500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48302" y="1561641"/>
            <a:ext cx="4769614" cy="4575634"/>
            <a:chOff x="636206" y="1566794"/>
            <a:chExt cx="4769614" cy="4575634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 flipH="1">
              <a:off x="636206" y="4607708"/>
              <a:ext cx="2399070" cy="153472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 flipH="1">
              <a:off x="3012455" y="4607708"/>
              <a:ext cx="2393365" cy="153472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 flipH="1">
              <a:off x="636206" y="3225604"/>
              <a:ext cx="4769614" cy="2762782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flipH="1">
              <a:off x="5288862" y="2947472"/>
              <a:ext cx="116958" cy="1714437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 flipH="1">
              <a:off x="2969665" y="1653799"/>
              <a:ext cx="2350575" cy="3008109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 flipH="1">
              <a:off x="678995" y="1653799"/>
              <a:ext cx="2352002" cy="3008109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 flipH="1">
              <a:off x="636206" y="1566794"/>
              <a:ext cx="4763908" cy="1430599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 flipH="1">
              <a:off x="636206" y="2947472"/>
              <a:ext cx="91284" cy="1714437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 flipH="1">
              <a:off x="4113574" y="4175533"/>
              <a:ext cx="65611" cy="106974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 flipH="1">
              <a:off x="4113574" y="4050017"/>
              <a:ext cx="282411" cy="164027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 flipH="1">
              <a:off x="4179185" y="4088528"/>
              <a:ext cx="216801" cy="19398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 flipH="1">
              <a:off x="4210563" y="3510868"/>
              <a:ext cx="78448" cy="45642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 flipH="1">
              <a:off x="4209137" y="3533689"/>
              <a:ext cx="51348" cy="626155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 flipH="1">
              <a:off x="4249074" y="3533689"/>
              <a:ext cx="39937" cy="626155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 flipH="1">
              <a:off x="4930855" y="4649071"/>
              <a:ext cx="67037" cy="106974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 flipH="1">
              <a:off x="4930855" y="4523555"/>
              <a:ext cx="282411" cy="164027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 flipH="1">
              <a:off x="4996466" y="4562066"/>
              <a:ext cx="216801" cy="19398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auto">
            <a:xfrm flipH="1">
              <a:off x="5022139" y="4007227"/>
              <a:ext cx="62758" cy="624728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auto">
            <a:xfrm flipH="1">
              <a:off x="5062076" y="4007227"/>
              <a:ext cx="41364" cy="624728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auto">
            <a:xfrm flipH="1">
              <a:off x="5023566" y="3984406"/>
              <a:ext cx="79874" cy="45642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auto">
            <a:xfrm flipH="1">
              <a:off x="5151934" y="4005801"/>
              <a:ext cx="52774" cy="85579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auto">
            <a:xfrm flipH="1">
              <a:off x="4156363" y="3433846"/>
              <a:ext cx="1048346" cy="601907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auto">
            <a:xfrm flipH="1">
              <a:off x="4156364" y="3463799"/>
              <a:ext cx="995571" cy="627581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auto">
            <a:xfrm flipH="1">
              <a:off x="4186316" y="2610860"/>
              <a:ext cx="988440" cy="573381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 userDrawn="1"/>
          </p:nvSpPr>
          <p:spPr bwMode="auto">
            <a:xfrm flipH="1">
              <a:off x="5150508" y="3172830"/>
              <a:ext cx="24248" cy="847234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 userDrawn="1"/>
          </p:nvSpPr>
          <p:spPr bwMode="auto">
            <a:xfrm flipH="1">
              <a:off x="4183463" y="2623697"/>
              <a:ext cx="969898" cy="1396368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"/>
            <p:cNvSpPr>
              <a:spLocks noEditPoints="1"/>
            </p:cNvSpPr>
            <p:nvPr userDrawn="1"/>
          </p:nvSpPr>
          <p:spPr bwMode="auto">
            <a:xfrm flipH="1">
              <a:off x="4226253" y="2784871"/>
              <a:ext cx="834398" cy="1041214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 userDrawn="1"/>
          </p:nvSpPr>
          <p:spPr bwMode="auto">
            <a:xfrm flipH="1">
              <a:off x="5151934" y="3115777"/>
              <a:ext cx="52774" cy="85579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 userDrawn="1"/>
          </p:nvSpPr>
          <p:spPr bwMode="auto">
            <a:xfrm flipH="1">
              <a:off x="4156363" y="2543823"/>
              <a:ext cx="1048346" cy="601907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 userDrawn="1"/>
          </p:nvSpPr>
          <p:spPr bwMode="auto">
            <a:xfrm flipH="1">
              <a:off x="4156364" y="2573776"/>
              <a:ext cx="995571" cy="627581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 userDrawn="1"/>
          </p:nvSpPr>
          <p:spPr bwMode="auto">
            <a:xfrm flipH="1">
              <a:off x="4247648" y="2911813"/>
              <a:ext cx="151190" cy="164027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 userDrawn="1"/>
          </p:nvSpPr>
          <p:spPr bwMode="auto">
            <a:xfrm flipH="1">
              <a:off x="4806766" y="3470931"/>
              <a:ext cx="151190" cy="164027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0"/>
            <p:cNvSpPr>
              <a:spLocks noChangeArrowheads="1"/>
            </p:cNvSpPr>
            <p:nvPr userDrawn="1"/>
          </p:nvSpPr>
          <p:spPr bwMode="auto">
            <a:xfrm flipH="1">
              <a:off x="4856686" y="3532263"/>
              <a:ext cx="27101" cy="44216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 flipH="1">
              <a:off x="4307554" y="2833366"/>
              <a:ext cx="216801" cy="216801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 flipH="1">
              <a:off x="4664133" y="3292641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 flipH="1">
              <a:off x="4575701" y="3458094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 flipH="1">
              <a:off x="4348916" y="3041609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/>
            </p:cNvSpPr>
            <p:nvPr userDrawn="1"/>
          </p:nvSpPr>
          <p:spPr bwMode="auto">
            <a:xfrm flipH="1">
              <a:off x="4174905" y="3111498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/>
            </p:cNvSpPr>
            <p:nvPr userDrawn="1"/>
          </p:nvSpPr>
          <p:spPr bwMode="auto">
            <a:xfrm flipH="1">
              <a:off x="3006750" y="2535265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/>
            </p:cNvSpPr>
            <p:nvPr userDrawn="1"/>
          </p:nvSpPr>
          <p:spPr bwMode="auto">
            <a:xfrm flipH="1">
              <a:off x="3135119" y="2501033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 flipH="1">
              <a:off x="3092329" y="2475359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/>
            </p:cNvSpPr>
            <p:nvPr userDrawn="1"/>
          </p:nvSpPr>
          <p:spPr bwMode="auto">
            <a:xfrm flipH="1">
              <a:off x="3092329" y="2555233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 userDrawn="1"/>
          </p:nvSpPr>
          <p:spPr bwMode="auto">
            <a:xfrm flipH="1">
              <a:off x="3195024" y="253383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 userDrawn="1"/>
          </p:nvSpPr>
          <p:spPr bwMode="auto">
            <a:xfrm flipH="1">
              <a:off x="3152234" y="2509591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 userDrawn="1"/>
          </p:nvSpPr>
          <p:spPr bwMode="auto">
            <a:xfrm flipH="1">
              <a:off x="3152234" y="2589465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 userDrawn="1"/>
          </p:nvSpPr>
          <p:spPr bwMode="auto">
            <a:xfrm flipH="1">
              <a:off x="3008176" y="2238590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 flipH="1">
              <a:off x="3136544" y="218866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 flipH="1">
              <a:off x="3093755" y="2164422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 flipH="1">
              <a:off x="3093755" y="2244295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 flipH="1">
              <a:off x="3196450" y="2221474"/>
              <a:ext cx="136927" cy="273853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 flipH="1">
              <a:off x="3153660" y="2197227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 flipH="1">
              <a:off x="3153660" y="2277101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 flipH="1">
              <a:off x="3266339" y="2744934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 flipH="1">
              <a:off x="3524503" y="2894697"/>
              <a:ext cx="290969" cy="406502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 flipH="1">
              <a:off x="3474582" y="2566644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 flipH="1">
              <a:off x="3267766" y="2446833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 flipH="1">
              <a:off x="3525930" y="2834792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 flipH="1">
              <a:off x="3266340" y="2685029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 flipH="1">
              <a:off x="3266339" y="2446833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 flipH="1">
              <a:off x="3320540" y="2596597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 flipH="1">
              <a:off x="3279176" y="2572349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 flipH="1">
              <a:off x="3277751" y="2652223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 flipH="1">
              <a:off x="3387577" y="2635107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 flipH="1">
              <a:off x="3344787" y="2609433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2"/>
            <p:cNvSpPr>
              <a:spLocks/>
            </p:cNvSpPr>
            <p:nvPr userDrawn="1"/>
          </p:nvSpPr>
          <p:spPr bwMode="auto">
            <a:xfrm flipH="1">
              <a:off x="3344787" y="2689307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3"/>
            <p:cNvSpPr>
              <a:spLocks/>
            </p:cNvSpPr>
            <p:nvPr userDrawn="1"/>
          </p:nvSpPr>
          <p:spPr bwMode="auto">
            <a:xfrm flipH="1">
              <a:off x="3440351" y="2639387"/>
              <a:ext cx="162600" cy="299527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4"/>
            <p:cNvSpPr>
              <a:spLocks/>
            </p:cNvSpPr>
            <p:nvPr userDrawn="1"/>
          </p:nvSpPr>
          <p:spPr bwMode="auto">
            <a:xfrm flipH="1">
              <a:off x="3393282" y="2627976"/>
              <a:ext cx="155469" cy="125516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/>
            </p:cNvSpPr>
            <p:nvPr userDrawn="1"/>
          </p:nvSpPr>
          <p:spPr bwMode="auto">
            <a:xfrm flipH="1">
              <a:off x="3393282" y="2742082"/>
              <a:ext cx="101269" cy="196832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6"/>
            <p:cNvSpPr>
              <a:spLocks/>
            </p:cNvSpPr>
            <p:nvPr userDrawn="1"/>
          </p:nvSpPr>
          <p:spPr bwMode="auto">
            <a:xfrm flipH="1">
              <a:off x="3525929" y="2596597"/>
              <a:ext cx="289543" cy="406502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/>
            </p:cNvSpPr>
            <p:nvPr userDrawn="1"/>
          </p:nvSpPr>
          <p:spPr bwMode="auto">
            <a:xfrm flipH="1">
              <a:off x="3267766" y="2388354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8"/>
            <p:cNvSpPr>
              <a:spLocks noEditPoints="1"/>
            </p:cNvSpPr>
            <p:nvPr userDrawn="1"/>
          </p:nvSpPr>
          <p:spPr bwMode="auto">
            <a:xfrm flipH="1">
              <a:off x="3006750" y="2287085"/>
              <a:ext cx="727423" cy="1014114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9"/>
            <p:cNvSpPr>
              <a:spLocks/>
            </p:cNvSpPr>
            <p:nvPr userDrawn="1"/>
          </p:nvSpPr>
          <p:spPr bwMode="auto">
            <a:xfrm flipH="1">
              <a:off x="3732746" y="2954603"/>
              <a:ext cx="289543" cy="228211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0"/>
            <p:cNvSpPr>
              <a:spLocks/>
            </p:cNvSpPr>
            <p:nvPr userDrawn="1"/>
          </p:nvSpPr>
          <p:spPr bwMode="auto">
            <a:xfrm flipH="1">
              <a:off x="3267766" y="2148732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1"/>
            <p:cNvSpPr>
              <a:spLocks/>
            </p:cNvSpPr>
            <p:nvPr userDrawn="1"/>
          </p:nvSpPr>
          <p:spPr bwMode="auto">
            <a:xfrm flipH="1">
              <a:off x="3601525" y="2759197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2"/>
            <p:cNvSpPr>
              <a:spLocks/>
            </p:cNvSpPr>
            <p:nvPr userDrawn="1"/>
          </p:nvSpPr>
          <p:spPr bwMode="auto">
            <a:xfrm flipH="1">
              <a:off x="3560161" y="2734950"/>
              <a:ext cx="178290" cy="104122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3"/>
            <p:cNvSpPr>
              <a:spLocks/>
            </p:cNvSpPr>
            <p:nvPr userDrawn="1"/>
          </p:nvSpPr>
          <p:spPr bwMode="auto">
            <a:xfrm flipH="1">
              <a:off x="3558735" y="2813398"/>
              <a:ext cx="42790" cy="218227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4"/>
            <p:cNvSpPr>
              <a:spLocks/>
            </p:cNvSpPr>
            <p:nvPr userDrawn="1"/>
          </p:nvSpPr>
          <p:spPr bwMode="auto">
            <a:xfrm flipH="1">
              <a:off x="3661430" y="2792002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5"/>
            <p:cNvSpPr>
              <a:spLocks/>
            </p:cNvSpPr>
            <p:nvPr userDrawn="1"/>
          </p:nvSpPr>
          <p:spPr bwMode="auto">
            <a:xfrm flipH="1">
              <a:off x="3620066" y="2767755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6"/>
            <p:cNvSpPr>
              <a:spLocks/>
            </p:cNvSpPr>
            <p:nvPr userDrawn="1"/>
          </p:nvSpPr>
          <p:spPr bwMode="auto">
            <a:xfrm flipH="1">
              <a:off x="3618641" y="2847629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7"/>
            <p:cNvSpPr>
              <a:spLocks/>
            </p:cNvSpPr>
            <p:nvPr userDrawn="1"/>
          </p:nvSpPr>
          <p:spPr bwMode="auto">
            <a:xfrm flipH="1">
              <a:off x="3727041" y="2830513"/>
              <a:ext cx="138353" cy="272428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8"/>
            <p:cNvSpPr>
              <a:spLocks/>
            </p:cNvSpPr>
            <p:nvPr userDrawn="1"/>
          </p:nvSpPr>
          <p:spPr bwMode="auto">
            <a:xfrm flipH="1">
              <a:off x="3685678" y="2806265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9"/>
            <p:cNvSpPr>
              <a:spLocks/>
            </p:cNvSpPr>
            <p:nvPr userDrawn="1"/>
          </p:nvSpPr>
          <p:spPr bwMode="auto">
            <a:xfrm flipH="1">
              <a:off x="3685678" y="2886139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/>
            </p:cNvSpPr>
            <p:nvPr userDrawn="1"/>
          </p:nvSpPr>
          <p:spPr bwMode="auto">
            <a:xfrm flipH="1">
              <a:off x="3216418" y="2118779"/>
              <a:ext cx="340891" cy="198259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1"/>
            <p:cNvSpPr>
              <a:spLocks/>
            </p:cNvSpPr>
            <p:nvPr userDrawn="1"/>
          </p:nvSpPr>
          <p:spPr bwMode="auto">
            <a:xfrm flipH="1">
              <a:off x="3734172" y="2656502"/>
              <a:ext cx="289543" cy="228211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2"/>
            <p:cNvSpPr>
              <a:spLocks/>
            </p:cNvSpPr>
            <p:nvPr userDrawn="1"/>
          </p:nvSpPr>
          <p:spPr bwMode="auto">
            <a:xfrm flipH="1">
              <a:off x="3527356" y="2538117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3"/>
            <p:cNvSpPr>
              <a:spLocks/>
            </p:cNvSpPr>
            <p:nvPr userDrawn="1"/>
          </p:nvSpPr>
          <p:spPr bwMode="auto">
            <a:xfrm flipH="1">
              <a:off x="3327671" y="2295643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4"/>
            <p:cNvSpPr>
              <a:spLocks/>
            </p:cNvSpPr>
            <p:nvPr userDrawn="1"/>
          </p:nvSpPr>
          <p:spPr bwMode="auto">
            <a:xfrm flipH="1">
              <a:off x="3286308" y="2271396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5"/>
            <p:cNvSpPr>
              <a:spLocks/>
            </p:cNvSpPr>
            <p:nvPr userDrawn="1"/>
          </p:nvSpPr>
          <p:spPr bwMode="auto">
            <a:xfrm flipH="1">
              <a:off x="3284882" y="2351270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6"/>
            <p:cNvSpPr>
              <a:spLocks/>
            </p:cNvSpPr>
            <p:nvPr userDrawn="1"/>
          </p:nvSpPr>
          <p:spPr bwMode="auto">
            <a:xfrm flipH="1">
              <a:off x="3394709" y="2334154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7"/>
            <p:cNvSpPr>
              <a:spLocks/>
            </p:cNvSpPr>
            <p:nvPr userDrawn="1"/>
          </p:nvSpPr>
          <p:spPr bwMode="auto">
            <a:xfrm flipH="1">
              <a:off x="3351919" y="2308480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8"/>
            <p:cNvSpPr>
              <a:spLocks/>
            </p:cNvSpPr>
            <p:nvPr userDrawn="1"/>
          </p:nvSpPr>
          <p:spPr bwMode="auto">
            <a:xfrm flipH="1">
              <a:off x="3351919" y="2388354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9"/>
            <p:cNvSpPr>
              <a:spLocks/>
            </p:cNvSpPr>
            <p:nvPr userDrawn="1"/>
          </p:nvSpPr>
          <p:spPr bwMode="auto">
            <a:xfrm flipH="1">
              <a:off x="3454614" y="236695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0"/>
            <p:cNvSpPr>
              <a:spLocks/>
            </p:cNvSpPr>
            <p:nvPr userDrawn="1"/>
          </p:nvSpPr>
          <p:spPr bwMode="auto">
            <a:xfrm flipH="1">
              <a:off x="3411825" y="2342712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1"/>
            <p:cNvSpPr>
              <a:spLocks/>
            </p:cNvSpPr>
            <p:nvPr userDrawn="1"/>
          </p:nvSpPr>
          <p:spPr bwMode="auto">
            <a:xfrm flipH="1">
              <a:off x="3411825" y="2422586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2"/>
            <p:cNvSpPr>
              <a:spLocks/>
            </p:cNvSpPr>
            <p:nvPr userDrawn="1"/>
          </p:nvSpPr>
          <p:spPr bwMode="auto">
            <a:xfrm flipH="1">
              <a:off x="3473156" y="2436849"/>
              <a:ext cx="261017" cy="864350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3"/>
            <p:cNvSpPr>
              <a:spLocks/>
            </p:cNvSpPr>
            <p:nvPr userDrawn="1"/>
          </p:nvSpPr>
          <p:spPr bwMode="auto">
            <a:xfrm flipH="1">
              <a:off x="3476009" y="2268543"/>
              <a:ext cx="340891" cy="198259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4"/>
            <p:cNvSpPr>
              <a:spLocks/>
            </p:cNvSpPr>
            <p:nvPr userDrawn="1"/>
          </p:nvSpPr>
          <p:spPr bwMode="auto">
            <a:xfrm flipH="1">
              <a:off x="3527356" y="2298496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5"/>
            <p:cNvSpPr>
              <a:spLocks/>
            </p:cNvSpPr>
            <p:nvPr userDrawn="1"/>
          </p:nvSpPr>
          <p:spPr bwMode="auto">
            <a:xfrm flipH="1">
              <a:off x="3615788" y="2446833"/>
              <a:ext cx="138353" cy="273853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6"/>
            <p:cNvSpPr>
              <a:spLocks/>
            </p:cNvSpPr>
            <p:nvPr userDrawn="1"/>
          </p:nvSpPr>
          <p:spPr bwMode="auto">
            <a:xfrm flipH="1">
              <a:off x="3574425" y="2422586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7"/>
            <p:cNvSpPr>
              <a:spLocks/>
            </p:cNvSpPr>
            <p:nvPr userDrawn="1"/>
          </p:nvSpPr>
          <p:spPr bwMode="auto">
            <a:xfrm flipH="1">
              <a:off x="3574425" y="2502460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8"/>
            <p:cNvSpPr>
              <a:spLocks/>
            </p:cNvSpPr>
            <p:nvPr userDrawn="1"/>
          </p:nvSpPr>
          <p:spPr bwMode="auto">
            <a:xfrm flipH="1">
              <a:off x="3707072" y="2489622"/>
              <a:ext cx="162600" cy="299527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9"/>
            <p:cNvSpPr>
              <a:spLocks/>
            </p:cNvSpPr>
            <p:nvPr userDrawn="1"/>
          </p:nvSpPr>
          <p:spPr bwMode="auto">
            <a:xfrm flipH="1">
              <a:off x="3660003" y="2478212"/>
              <a:ext cx="155469" cy="126943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0"/>
            <p:cNvSpPr>
              <a:spLocks/>
            </p:cNvSpPr>
            <p:nvPr userDrawn="1"/>
          </p:nvSpPr>
          <p:spPr bwMode="auto">
            <a:xfrm flipH="1">
              <a:off x="3660003" y="2593744"/>
              <a:ext cx="101269" cy="195406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1"/>
            <p:cNvSpPr>
              <a:spLocks/>
            </p:cNvSpPr>
            <p:nvPr userDrawn="1"/>
          </p:nvSpPr>
          <p:spPr bwMode="auto">
            <a:xfrm flipH="1">
              <a:off x="2861264" y="4456518"/>
              <a:ext cx="226785" cy="174011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2"/>
            <p:cNvSpPr>
              <a:spLocks/>
            </p:cNvSpPr>
            <p:nvPr userDrawn="1"/>
          </p:nvSpPr>
          <p:spPr bwMode="auto">
            <a:xfrm flipH="1">
              <a:off x="3273471" y="4430844"/>
              <a:ext cx="152617" cy="116958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3"/>
            <p:cNvSpPr>
              <a:spLocks/>
            </p:cNvSpPr>
            <p:nvPr userDrawn="1"/>
          </p:nvSpPr>
          <p:spPr bwMode="auto">
            <a:xfrm flipH="1">
              <a:off x="3069507" y="4416581"/>
              <a:ext cx="203964" cy="134074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4"/>
            <p:cNvSpPr>
              <a:spLocks/>
            </p:cNvSpPr>
            <p:nvPr userDrawn="1"/>
          </p:nvSpPr>
          <p:spPr bwMode="auto">
            <a:xfrm flipH="1">
              <a:off x="3066655" y="4319591"/>
              <a:ext cx="362285" cy="208243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5"/>
            <p:cNvSpPr>
              <a:spLocks/>
            </p:cNvSpPr>
            <p:nvPr userDrawn="1"/>
          </p:nvSpPr>
          <p:spPr bwMode="auto">
            <a:xfrm flipH="1">
              <a:off x="3217844" y="4005801"/>
              <a:ext cx="35658" cy="442159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6"/>
            <p:cNvSpPr>
              <a:spLocks/>
            </p:cNvSpPr>
            <p:nvPr userDrawn="1"/>
          </p:nvSpPr>
          <p:spPr bwMode="auto">
            <a:xfrm flipH="1">
              <a:off x="3247797" y="4005801"/>
              <a:ext cx="29953" cy="442159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7"/>
            <p:cNvSpPr>
              <a:spLocks/>
            </p:cNvSpPr>
            <p:nvPr userDrawn="1"/>
          </p:nvSpPr>
          <p:spPr bwMode="auto">
            <a:xfrm flipH="1">
              <a:off x="3098033" y="4131317"/>
              <a:ext cx="24248" cy="32806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8"/>
            <p:cNvSpPr>
              <a:spLocks/>
            </p:cNvSpPr>
            <p:nvPr userDrawn="1"/>
          </p:nvSpPr>
          <p:spPr bwMode="auto">
            <a:xfrm flipH="1">
              <a:off x="3333377" y="3917369"/>
              <a:ext cx="68463" cy="91284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9"/>
            <p:cNvSpPr>
              <a:spLocks/>
            </p:cNvSpPr>
            <p:nvPr userDrawn="1"/>
          </p:nvSpPr>
          <p:spPr bwMode="auto">
            <a:xfrm flipH="1">
              <a:off x="3377592" y="3663484"/>
              <a:ext cx="24248" cy="268148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0"/>
            <p:cNvSpPr>
              <a:spLocks/>
            </p:cNvSpPr>
            <p:nvPr userDrawn="1"/>
          </p:nvSpPr>
          <p:spPr bwMode="auto">
            <a:xfrm flipH="1">
              <a:off x="3377593" y="3654926"/>
              <a:ext cx="39937" cy="22821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1"/>
            <p:cNvSpPr>
              <a:spLocks/>
            </p:cNvSpPr>
            <p:nvPr userDrawn="1"/>
          </p:nvSpPr>
          <p:spPr bwMode="auto">
            <a:xfrm flipH="1">
              <a:off x="3098034" y="3995816"/>
              <a:ext cx="259590" cy="149764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2"/>
            <p:cNvSpPr>
              <a:spLocks/>
            </p:cNvSpPr>
            <p:nvPr userDrawn="1"/>
          </p:nvSpPr>
          <p:spPr bwMode="auto">
            <a:xfrm flipH="1">
              <a:off x="3122281" y="3667763"/>
              <a:ext cx="296675" cy="496359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3"/>
            <p:cNvSpPr>
              <a:spLocks/>
            </p:cNvSpPr>
            <p:nvPr userDrawn="1"/>
          </p:nvSpPr>
          <p:spPr bwMode="auto">
            <a:xfrm flipH="1">
              <a:off x="3266340" y="4042885"/>
              <a:ext cx="236769" cy="18114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4"/>
            <p:cNvSpPr>
              <a:spLocks/>
            </p:cNvSpPr>
            <p:nvPr userDrawn="1"/>
          </p:nvSpPr>
          <p:spPr bwMode="auto">
            <a:xfrm flipH="1">
              <a:off x="2952550" y="4022917"/>
              <a:ext cx="313790" cy="20539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5"/>
            <p:cNvSpPr>
              <a:spLocks/>
            </p:cNvSpPr>
            <p:nvPr userDrawn="1"/>
          </p:nvSpPr>
          <p:spPr bwMode="auto">
            <a:xfrm flipH="1">
              <a:off x="2951123" y="3871727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6"/>
            <p:cNvSpPr>
              <a:spLocks/>
            </p:cNvSpPr>
            <p:nvPr userDrawn="1"/>
          </p:nvSpPr>
          <p:spPr bwMode="auto">
            <a:xfrm flipH="1">
              <a:off x="3543045" y="3716258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7"/>
            <p:cNvSpPr>
              <a:spLocks/>
            </p:cNvSpPr>
            <p:nvPr userDrawn="1"/>
          </p:nvSpPr>
          <p:spPr bwMode="auto">
            <a:xfrm flipH="1">
              <a:off x="3250650" y="3525131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8"/>
            <p:cNvSpPr>
              <a:spLocks/>
            </p:cNvSpPr>
            <p:nvPr userDrawn="1"/>
          </p:nvSpPr>
          <p:spPr bwMode="auto">
            <a:xfrm flipH="1">
              <a:off x="3243518" y="3539394"/>
              <a:ext cx="306659" cy="397944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9"/>
            <p:cNvSpPr>
              <a:spLocks/>
            </p:cNvSpPr>
            <p:nvPr userDrawn="1"/>
          </p:nvSpPr>
          <p:spPr bwMode="auto">
            <a:xfrm flipH="1">
              <a:off x="2956828" y="3927353"/>
              <a:ext cx="146911" cy="614744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0"/>
            <p:cNvSpPr>
              <a:spLocks/>
            </p:cNvSpPr>
            <p:nvPr userDrawn="1"/>
          </p:nvSpPr>
          <p:spPr bwMode="auto">
            <a:xfrm flipH="1">
              <a:off x="2948270" y="3856037"/>
              <a:ext cx="349449" cy="256738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1"/>
            <p:cNvSpPr>
              <a:spLocks/>
            </p:cNvSpPr>
            <p:nvPr userDrawn="1"/>
          </p:nvSpPr>
          <p:spPr bwMode="auto">
            <a:xfrm flipH="1">
              <a:off x="3039555" y="3878858"/>
              <a:ext cx="452144" cy="333759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2"/>
            <p:cNvSpPr>
              <a:spLocks/>
            </p:cNvSpPr>
            <p:nvPr userDrawn="1"/>
          </p:nvSpPr>
          <p:spPr bwMode="auto">
            <a:xfrm flipH="1">
              <a:off x="2963959" y="4524981"/>
              <a:ext cx="226785" cy="174011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3"/>
            <p:cNvSpPr>
              <a:spLocks/>
            </p:cNvSpPr>
            <p:nvPr userDrawn="1"/>
          </p:nvSpPr>
          <p:spPr bwMode="auto">
            <a:xfrm flipH="1">
              <a:off x="3049539" y="3992964"/>
              <a:ext cx="148337" cy="60476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4"/>
            <p:cNvSpPr>
              <a:spLocks/>
            </p:cNvSpPr>
            <p:nvPr userDrawn="1"/>
          </p:nvSpPr>
          <p:spPr bwMode="auto">
            <a:xfrm flipH="1">
              <a:off x="2755717" y="3724816"/>
              <a:ext cx="58480" cy="559117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5"/>
            <p:cNvSpPr>
              <a:spLocks/>
            </p:cNvSpPr>
            <p:nvPr userDrawn="1"/>
          </p:nvSpPr>
          <p:spPr bwMode="auto">
            <a:xfrm flipH="1">
              <a:off x="2700091" y="3724816"/>
              <a:ext cx="57053" cy="559117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6"/>
            <p:cNvSpPr>
              <a:spLocks/>
            </p:cNvSpPr>
            <p:nvPr userDrawn="1"/>
          </p:nvSpPr>
          <p:spPr bwMode="auto">
            <a:xfrm flipH="1">
              <a:off x="2031146" y="4225454"/>
              <a:ext cx="58480" cy="489228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7"/>
            <p:cNvSpPr>
              <a:spLocks/>
            </p:cNvSpPr>
            <p:nvPr userDrawn="1"/>
          </p:nvSpPr>
          <p:spPr bwMode="auto">
            <a:xfrm flipH="1">
              <a:off x="1975520" y="4225454"/>
              <a:ext cx="57053" cy="489228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8"/>
            <p:cNvSpPr>
              <a:spLocks/>
            </p:cNvSpPr>
            <p:nvPr userDrawn="1"/>
          </p:nvSpPr>
          <p:spPr bwMode="auto">
            <a:xfrm flipH="1">
              <a:off x="2145252" y="4509292"/>
              <a:ext cx="146911" cy="489228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9"/>
            <p:cNvSpPr>
              <a:spLocks/>
            </p:cNvSpPr>
            <p:nvPr userDrawn="1"/>
          </p:nvSpPr>
          <p:spPr bwMode="auto">
            <a:xfrm flipH="1">
              <a:off x="2152384" y="4841625"/>
              <a:ext cx="149764" cy="176864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0"/>
            <p:cNvSpPr>
              <a:spLocks/>
            </p:cNvSpPr>
            <p:nvPr userDrawn="1"/>
          </p:nvSpPr>
          <p:spPr bwMode="auto">
            <a:xfrm flipH="1">
              <a:off x="2242241" y="4554934"/>
              <a:ext cx="146911" cy="497786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1"/>
            <p:cNvSpPr>
              <a:spLocks/>
            </p:cNvSpPr>
            <p:nvPr userDrawn="1"/>
          </p:nvSpPr>
          <p:spPr bwMode="auto">
            <a:xfrm flipH="1">
              <a:off x="2249373" y="4895825"/>
              <a:ext cx="149764" cy="176864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2"/>
            <p:cNvSpPr>
              <a:spLocks/>
            </p:cNvSpPr>
            <p:nvPr userDrawn="1"/>
          </p:nvSpPr>
          <p:spPr bwMode="auto">
            <a:xfrm flipH="1">
              <a:off x="2036852" y="5111199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3"/>
            <p:cNvSpPr>
              <a:spLocks/>
            </p:cNvSpPr>
            <p:nvPr userDrawn="1"/>
          </p:nvSpPr>
          <p:spPr bwMode="auto">
            <a:xfrm flipH="1">
              <a:off x="1832888" y="5098362"/>
              <a:ext cx="203964" cy="13264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4"/>
            <p:cNvSpPr>
              <a:spLocks/>
            </p:cNvSpPr>
            <p:nvPr userDrawn="1"/>
          </p:nvSpPr>
          <p:spPr bwMode="auto">
            <a:xfrm flipH="1">
              <a:off x="1831461" y="4999946"/>
              <a:ext cx="360859" cy="209669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5"/>
            <p:cNvSpPr>
              <a:spLocks/>
            </p:cNvSpPr>
            <p:nvPr userDrawn="1"/>
          </p:nvSpPr>
          <p:spPr bwMode="auto">
            <a:xfrm flipH="1">
              <a:off x="1981225" y="4686155"/>
              <a:ext cx="37084" cy="442159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6"/>
            <p:cNvSpPr>
              <a:spLocks/>
            </p:cNvSpPr>
            <p:nvPr userDrawn="1"/>
          </p:nvSpPr>
          <p:spPr bwMode="auto">
            <a:xfrm flipH="1">
              <a:off x="2012604" y="4686155"/>
              <a:ext cx="29953" cy="442159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7"/>
            <p:cNvSpPr>
              <a:spLocks/>
            </p:cNvSpPr>
            <p:nvPr userDrawn="1"/>
          </p:nvSpPr>
          <p:spPr bwMode="auto">
            <a:xfrm flipH="1">
              <a:off x="1865693" y="4684729"/>
              <a:ext cx="312365" cy="166880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8"/>
            <p:cNvSpPr>
              <a:spLocks/>
            </p:cNvSpPr>
            <p:nvPr userDrawn="1"/>
          </p:nvSpPr>
          <p:spPr bwMode="auto">
            <a:xfrm flipH="1">
              <a:off x="1858562" y="4546376"/>
              <a:ext cx="319496" cy="339464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9"/>
            <p:cNvSpPr>
              <a:spLocks/>
            </p:cNvSpPr>
            <p:nvPr userDrawn="1"/>
          </p:nvSpPr>
          <p:spPr bwMode="auto">
            <a:xfrm flipH="1">
              <a:off x="2045409" y="4710403"/>
              <a:ext cx="241049" cy="18114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0"/>
            <p:cNvSpPr>
              <a:spLocks/>
            </p:cNvSpPr>
            <p:nvPr userDrawn="1"/>
          </p:nvSpPr>
          <p:spPr bwMode="auto">
            <a:xfrm flipH="1">
              <a:off x="1737325" y="4690435"/>
              <a:ext cx="313790" cy="20539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1"/>
            <p:cNvSpPr>
              <a:spLocks/>
            </p:cNvSpPr>
            <p:nvPr userDrawn="1"/>
          </p:nvSpPr>
          <p:spPr bwMode="auto">
            <a:xfrm flipH="1">
              <a:off x="1734472" y="4539245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2"/>
            <p:cNvSpPr>
              <a:spLocks/>
            </p:cNvSpPr>
            <p:nvPr userDrawn="1"/>
          </p:nvSpPr>
          <p:spPr bwMode="auto">
            <a:xfrm flipH="1">
              <a:off x="1810067" y="4456518"/>
              <a:ext cx="539149" cy="332333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3"/>
            <p:cNvSpPr>
              <a:spLocks/>
            </p:cNvSpPr>
            <p:nvPr userDrawn="1"/>
          </p:nvSpPr>
          <p:spPr bwMode="auto">
            <a:xfrm flipH="1">
              <a:off x="3911037" y="4837345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4"/>
            <p:cNvSpPr>
              <a:spLocks/>
            </p:cNvSpPr>
            <p:nvPr userDrawn="1"/>
          </p:nvSpPr>
          <p:spPr bwMode="auto">
            <a:xfrm flipH="1">
              <a:off x="3707072" y="4824509"/>
              <a:ext cx="203964" cy="13264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5"/>
            <p:cNvSpPr>
              <a:spLocks/>
            </p:cNvSpPr>
            <p:nvPr userDrawn="1"/>
          </p:nvSpPr>
          <p:spPr bwMode="auto">
            <a:xfrm flipH="1">
              <a:off x="3705646" y="4726092"/>
              <a:ext cx="360859" cy="208243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6"/>
            <p:cNvSpPr>
              <a:spLocks/>
            </p:cNvSpPr>
            <p:nvPr userDrawn="1"/>
          </p:nvSpPr>
          <p:spPr bwMode="auto">
            <a:xfrm flipH="1">
              <a:off x="3855410" y="4412302"/>
              <a:ext cx="35658" cy="442159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7"/>
            <p:cNvSpPr>
              <a:spLocks/>
            </p:cNvSpPr>
            <p:nvPr userDrawn="1"/>
          </p:nvSpPr>
          <p:spPr bwMode="auto">
            <a:xfrm flipH="1">
              <a:off x="3885363" y="4412302"/>
              <a:ext cx="31379" cy="442159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8"/>
            <p:cNvSpPr>
              <a:spLocks/>
            </p:cNvSpPr>
            <p:nvPr userDrawn="1"/>
          </p:nvSpPr>
          <p:spPr bwMode="auto">
            <a:xfrm flipH="1">
              <a:off x="3735599" y="4537818"/>
              <a:ext cx="24248" cy="32806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9"/>
            <p:cNvSpPr>
              <a:spLocks/>
            </p:cNvSpPr>
            <p:nvPr userDrawn="1"/>
          </p:nvSpPr>
          <p:spPr bwMode="auto">
            <a:xfrm flipH="1">
              <a:off x="3970941" y="4323870"/>
              <a:ext cx="69890" cy="92711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0"/>
            <p:cNvSpPr>
              <a:spLocks/>
            </p:cNvSpPr>
            <p:nvPr userDrawn="1"/>
          </p:nvSpPr>
          <p:spPr bwMode="auto">
            <a:xfrm flipH="1">
              <a:off x="4015158" y="4069985"/>
              <a:ext cx="25674" cy="268148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1"/>
            <p:cNvSpPr>
              <a:spLocks/>
            </p:cNvSpPr>
            <p:nvPr userDrawn="1"/>
          </p:nvSpPr>
          <p:spPr bwMode="auto">
            <a:xfrm flipH="1">
              <a:off x="4015158" y="4061427"/>
              <a:ext cx="41364" cy="22821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2"/>
            <p:cNvSpPr>
              <a:spLocks/>
            </p:cNvSpPr>
            <p:nvPr userDrawn="1"/>
          </p:nvSpPr>
          <p:spPr bwMode="auto">
            <a:xfrm flipH="1">
              <a:off x="3735599" y="4402318"/>
              <a:ext cx="259590" cy="149764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3"/>
            <p:cNvSpPr>
              <a:spLocks/>
            </p:cNvSpPr>
            <p:nvPr userDrawn="1"/>
          </p:nvSpPr>
          <p:spPr bwMode="auto">
            <a:xfrm flipH="1">
              <a:off x="3759847" y="4074264"/>
              <a:ext cx="296675" cy="496359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4"/>
            <p:cNvSpPr>
              <a:spLocks/>
            </p:cNvSpPr>
            <p:nvPr userDrawn="1"/>
          </p:nvSpPr>
          <p:spPr bwMode="auto">
            <a:xfrm flipH="1">
              <a:off x="3905330" y="4449386"/>
              <a:ext cx="235343" cy="18114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5"/>
            <p:cNvSpPr>
              <a:spLocks/>
            </p:cNvSpPr>
            <p:nvPr userDrawn="1"/>
          </p:nvSpPr>
          <p:spPr bwMode="auto">
            <a:xfrm flipH="1">
              <a:off x="3591541" y="4429418"/>
              <a:ext cx="313790" cy="20539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6"/>
            <p:cNvSpPr>
              <a:spLocks/>
            </p:cNvSpPr>
            <p:nvPr userDrawn="1"/>
          </p:nvSpPr>
          <p:spPr bwMode="auto">
            <a:xfrm flipH="1">
              <a:off x="3588687" y="4278228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7"/>
            <p:cNvSpPr>
              <a:spLocks/>
            </p:cNvSpPr>
            <p:nvPr userDrawn="1"/>
          </p:nvSpPr>
          <p:spPr bwMode="auto">
            <a:xfrm flipH="1">
              <a:off x="4180611" y="4122759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8"/>
            <p:cNvSpPr>
              <a:spLocks/>
            </p:cNvSpPr>
            <p:nvPr userDrawn="1"/>
          </p:nvSpPr>
          <p:spPr bwMode="auto">
            <a:xfrm flipH="1">
              <a:off x="3888215" y="3931632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9"/>
            <p:cNvSpPr>
              <a:spLocks/>
            </p:cNvSpPr>
            <p:nvPr userDrawn="1"/>
          </p:nvSpPr>
          <p:spPr bwMode="auto">
            <a:xfrm flipH="1">
              <a:off x="3882510" y="3945896"/>
              <a:ext cx="305232" cy="397944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0"/>
            <p:cNvSpPr>
              <a:spLocks/>
            </p:cNvSpPr>
            <p:nvPr userDrawn="1"/>
          </p:nvSpPr>
          <p:spPr bwMode="auto">
            <a:xfrm flipH="1">
              <a:off x="3892494" y="3600726"/>
              <a:ext cx="218227" cy="369417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1"/>
            <p:cNvSpPr>
              <a:spLocks/>
            </p:cNvSpPr>
            <p:nvPr userDrawn="1"/>
          </p:nvSpPr>
          <p:spPr bwMode="auto">
            <a:xfrm flipH="1">
              <a:off x="3826883" y="3867448"/>
              <a:ext cx="318070" cy="740261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2"/>
            <p:cNvSpPr>
              <a:spLocks/>
            </p:cNvSpPr>
            <p:nvPr userDrawn="1"/>
          </p:nvSpPr>
          <p:spPr bwMode="auto">
            <a:xfrm flipH="1">
              <a:off x="3871100" y="4224028"/>
              <a:ext cx="68463" cy="91284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3"/>
            <p:cNvSpPr>
              <a:spLocks/>
            </p:cNvSpPr>
            <p:nvPr userDrawn="1"/>
          </p:nvSpPr>
          <p:spPr bwMode="auto">
            <a:xfrm flipH="1">
              <a:off x="3955252" y="3804689"/>
              <a:ext cx="105548" cy="138353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4"/>
            <p:cNvSpPr>
              <a:spLocks/>
            </p:cNvSpPr>
            <p:nvPr userDrawn="1"/>
          </p:nvSpPr>
          <p:spPr bwMode="auto">
            <a:xfrm flipH="1">
              <a:off x="3932431" y="3642089"/>
              <a:ext cx="188274" cy="222506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5"/>
            <p:cNvSpPr>
              <a:spLocks/>
            </p:cNvSpPr>
            <p:nvPr userDrawn="1"/>
          </p:nvSpPr>
          <p:spPr bwMode="auto">
            <a:xfrm flipH="1">
              <a:off x="3564440" y="4346691"/>
              <a:ext cx="139779" cy="502065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6"/>
            <p:cNvSpPr>
              <a:spLocks/>
            </p:cNvSpPr>
            <p:nvPr userDrawn="1"/>
          </p:nvSpPr>
          <p:spPr bwMode="auto">
            <a:xfrm flipH="1">
              <a:off x="3657152" y="4278228"/>
              <a:ext cx="156895" cy="621876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7"/>
            <p:cNvSpPr>
              <a:spLocks/>
            </p:cNvSpPr>
            <p:nvPr userDrawn="1"/>
          </p:nvSpPr>
          <p:spPr bwMode="auto">
            <a:xfrm flipH="1">
              <a:off x="3564440" y="3883138"/>
              <a:ext cx="554839" cy="718865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8"/>
            <p:cNvSpPr>
              <a:spLocks/>
            </p:cNvSpPr>
            <p:nvPr userDrawn="1"/>
          </p:nvSpPr>
          <p:spPr bwMode="auto">
            <a:xfrm flipH="1">
              <a:off x="3960957" y="3894548"/>
              <a:ext cx="98417" cy="88432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9"/>
            <p:cNvSpPr>
              <a:spLocks/>
            </p:cNvSpPr>
            <p:nvPr userDrawn="1"/>
          </p:nvSpPr>
          <p:spPr bwMode="auto">
            <a:xfrm flipH="1">
              <a:off x="3933857" y="3586463"/>
              <a:ext cx="249606" cy="358007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0"/>
            <p:cNvSpPr>
              <a:spLocks/>
            </p:cNvSpPr>
            <p:nvPr userDrawn="1"/>
          </p:nvSpPr>
          <p:spPr bwMode="auto">
            <a:xfrm flipH="1">
              <a:off x="3931005" y="3883138"/>
              <a:ext cx="34232" cy="81301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1"/>
            <p:cNvSpPr>
              <a:spLocks/>
            </p:cNvSpPr>
            <p:nvPr userDrawn="1"/>
          </p:nvSpPr>
          <p:spPr bwMode="auto">
            <a:xfrm flipH="1">
              <a:off x="3597246" y="4785998"/>
              <a:ext cx="151190" cy="242474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2"/>
            <p:cNvSpPr>
              <a:spLocks/>
            </p:cNvSpPr>
            <p:nvPr userDrawn="1"/>
          </p:nvSpPr>
          <p:spPr bwMode="auto">
            <a:xfrm flipH="1">
              <a:off x="3587262" y="4850182"/>
              <a:ext cx="164027" cy="196832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3"/>
            <p:cNvSpPr>
              <a:spLocks/>
            </p:cNvSpPr>
            <p:nvPr userDrawn="1"/>
          </p:nvSpPr>
          <p:spPr bwMode="auto">
            <a:xfrm flipH="1">
              <a:off x="3505962" y="4730372"/>
              <a:ext cx="151190" cy="242474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4"/>
            <p:cNvSpPr>
              <a:spLocks/>
            </p:cNvSpPr>
            <p:nvPr userDrawn="1"/>
          </p:nvSpPr>
          <p:spPr bwMode="auto">
            <a:xfrm flipH="1">
              <a:off x="3495977" y="4794556"/>
              <a:ext cx="164027" cy="196832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5"/>
            <p:cNvSpPr>
              <a:spLocks/>
            </p:cNvSpPr>
            <p:nvPr userDrawn="1"/>
          </p:nvSpPr>
          <p:spPr bwMode="auto">
            <a:xfrm flipH="1">
              <a:off x="3717056" y="3885990"/>
              <a:ext cx="218227" cy="272428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6"/>
            <p:cNvSpPr>
              <a:spLocks/>
            </p:cNvSpPr>
            <p:nvPr userDrawn="1"/>
          </p:nvSpPr>
          <p:spPr bwMode="auto">
            <a:xfrm flipH="1">
              <a:off x="2805638" y="5292342"/>
              <a:ext cx="258164" cy="175438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7"/>
            <p:cNvSpPr>
              <a:spLocks/>
            </p:cNvSpPr>
            <p:nvPr userDrawn="1"/>
          </p:nvSpPr>
          <p:spPr bwMode="auto">
            <a:xfrm flipH="1">
              <a:off x="2782817" y="4927204"/>
              <a:ext cx="185422" cy="472112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8"/>
            <p:cNvSpPr>
              <a:spLocks/>
            </p:cNvSpPr>
            <p:nvPr userDrawn="1"/>
          </p:nvSpPr>
          <p:spPr bwMode="auto">
            <a:xfrm flipH="1">
              <a:off x="2811344" y="5303752"/>
              <a:ext cx="253885" cy="164027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9"/>
            <p:cNvSpPr>
              <a:spLocks/>
            </p:cNvSpPr>
            <p:nvPr userDrawn="1"/>
          </p:nvSpPr>
          <p:spPr bwMode="auto">
            <a:xfrm flipH="1">
              <a:off x="2926875" y="5373641"/>
              <a:ext cx="261017" cy="165453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90"/>
            <p:cNvSpPr>
              <a:spLocks/>
            </p:cNvSpPr>
            <p:nvPr userDrawn="1"/>
          </p:nvSpPr>
          <p:spPr bwMode="auto">
            <a:xfrm flipH="1">
              <a:off x="2906907" y="4911514"/>
              <a:ext cx="166880" cy="559117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1"/>
            <p:cNvSpPr>
              <a:spLocks/>
            </p:cNvSpPr>
            <p:nvPr userDrawn="1"/>
          </p:nvSpPr>
          <p:spPr bwMode="auto">
            <a:xfrm flipH="1">
              <a:off x="2758570" y="5540521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2"/>
            <p:cNvSpPr>
              <a:spLocks/>
            </p:cNvSpPr>
            <p:nvPr userDrawn="1"/>
          </p:nvSpPr>
          <p:spPr bwMode="auto">
            <a:xfrm flipH="1">
              <a:off x="2556033" y="5526258"/>
              <a:ext cx="202537" cy="134074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3"/>
            <p:cNvSpPr>
              <a:spLocks/>
            </p:cNvSpPr>
            <p:nvPr userDrawn="1"/>
          </p:nvSpPr>
          <p:spPr bwMode="auto">
            <a:xfrm flipH="1">
              <a:off x="2554606" y="5429268"/>
              <a:ext cx="359433" cy="208243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4"/>
            <p:cNvSpPr>
              <a:spLocks/>
            </p:cNvSpPr>
            <p:nvPr userDrawn="1"/>
          </p:nvSpPr>
          <p:spPr bwMode="auto">
            <a:xfrm flipH="1">
              <a:off x="2702943" y="5115478"/>
              <a:ext cx="35658" cy="442159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5"/>
            <p:cNvSpPr>
              <a:spLocks/>
            </p:cNvSpPr>
            <p:nvPr userDrawn="1"/>
          </p:nvSpPr>
          <p:spPr bwMode="auto">
            <a:xfrm flipH="1">
              <a:off x="2732896" y="5115478"/>
              <a:ext cx="31379" cy="442159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6"/>
            <p:cNvSpPr>
              <a:spLocks/>
            </p:cNvSpPr>
            <p:nvPr userDrawn="1"/>
          </p:nvSpPr>
          <p:spPr bwMode="auto">
            <a:xfrm flipH="1">
              <a:off x="2588838" y="5114051"/>
              <a:ext cx="310938" cy="166880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7"/>
            <p:cNvSpPr>
              <a:spLocks/>
            </p:cNvSpPr>
            <p:nvPr userDrawn="1"/>
          </p:nvSpPr>
          <p:spPr bwMode="auto">
            <a:xfrm flipH="1">
              <a:off x="2581706" y="4974272"/>
              <a:ext cx="318070" cy="340891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8"/>
            <p:cNvSpPr>
              <a:spLocks/>
            </p:cNvSpPr>
            <p:nvPr userDrawn="1"/>
          </p:nvSpPr>
          <p:spPr bwMode="auto">
            <a:xfrm flipH="1">
              <a:off x="2767127" y="5139725"/>
              <a:ext cx="241049" cy="18114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9"/>
            <p:cNvSpPr>
              <a:spLocks/>
            </p:cNvSpPr>
            <p:nvPr userDrawn="1"/>
          </p:nvSpPr>
          <p:spPr bwMode="auto">
            <a:xfrm flipH="1">
              <a:off x="2459042" y="5119756"/>
              <a:ext cx="312365" cy="20539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0"/>
            <p:cNvSpPr>
              <a:spLocks/>
            </p:cNvSpPr>
            <p:nvPr userDrawn="1"/>
          </p:nvSpPr>
          <p:spPr bwMode="auto">
            <a:xfrm flipH="1">
              <a:off x="2457616" y="4968567"/>
              <a:ext cx="553412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1"/>
            <p:cNvSpPr>
              <a:spLocks/>
            </p:cNvSpPr>
            <p:nvPr userDrawn="1"/>
          </p:nvSpPr>
          <p:spPr bwMode="auto">
            <a:xfrm flipH="1">
              <a:off x="2675843" y="4857314"/>
              <a:ext cx="300954" cy="316643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2"/>
            <p:cNvSpPr>
              <a:spLocks/>
            </p:cNvSpPr>
            <p:nvPr userDrawn="1"/>
          </p:nvSpPr>
          <p:spPr bwMode="auto">
            <a:xfrm flipH="1">
              <a:off x="2506111" y="4914366"/>
              <a:ext cx="564823" cy="3380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3"/>
            <p:cNvSpPr>
              <a:spLocks/>
            </p:cNvSpPr>
            <p:nvPr userDrawn="1"/>
          </p:nvSpPr>
          <p:spPr bwMode="auto">
            <a:xfrm flipH="1">
              <a:off x="2932581" y="5377921"/>
              <a:ext cx="253885" cy="161175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4"/>
            <p:cNvSpPr>
              <a:spLocks/>
            </p:cNvSpPr>
            <p:nvPr userDrawn="1"/>
          </p:nvSpPr>
          <p:spPr bwMode="auto">
            <a:xfrm flipH="1">
              <a:off x="4110721" y="4644792"/>
              <a:ext cx="58480" cy="557692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6"/>
            <p:cNvSpPr>
              <a:spLocks/>
            </p:cNvSpPr>
            <p:nvPr userDrawn="1"/>
          </p:nvSpPr>
          <p:spPr bwMode="auto">
            <a:xfrm flipH="1">
              <a:off x="4055095" y="4644792"/>
              <a:ext cx="57053" cy="557692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07"/>
            <p:cNvSpPr>
              <a:spLocks/>
            </p:cNvSpPr>
            <p:nvPr userDrawn="1"/>
          </p:nvSpPr>
          <p:spPr bwMode="auto">
            <a:xfrm flipH="1">
              <a:off x="3386151" y="4894399"/>
              <a:ext cx="58480" cy="740261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8"/>
            <p:cNvSpPr>
              <a:spLocks/>
            </p:cNvSpPr>
            <p:nvPr userDrawn="1"/>
          </p:nvSpPr>
          <p:spPr bwMode="auto">
            <a:xfrm flipH="1">
              <a:off x="3329098" y="4895825"/>
              <a:ext cx="58480" cy="738834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9"/>
            <p:cNvSpPr>
              <a:spLocks/>
            </p:cNvSpPr>
            <p:nvPr userDrawn="1"/>
          </p:nvSpPr>
          <p:spPr bwMode="auto">
            <a:xfrm flipH="1">
              <a:off x="3351919" y="4514998"/>
              <a:ext cx="1002703" cy="677502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10"/>
            <p:cNvSpPr>
              <a:spLocks/>
            </p:cNvSpPr>
            <p:nvPr userDrawn="1"/>
          </p:nvSpPr>
          <p:spPr bwMode="auto">
            <a:xfrm flipH="1">
              <a:off x="1734472" y="3583610"/>
              <a:ext cx="2620150" cy="1513326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11"/>
            <p:cNvSpPr>
              <a:spLocks/>
            </p:cNvSpPr>
            <p:nvPr userDrawn="1"/>
          </p:nvSpPr>
          <p:spPr bwMode="auto">
            <a:xfrm flipH="1">
              <a:off x="1734472" y="4166976"/>
              <a:ext cx="1617447" cy="1025524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12"/>
            <p:cNvSpPr>
              <a:spLocks/>
            </p:cNvSpPr>
            <p:nvPr userDrawn="1"/>
          </p:nvSpPr>
          <p:spPr bwMode="auto">
            <a:xfrm flipH="1">
              <a:off x="2136695" y="4312460"/>
              <a:ext cx="15690" cy="19968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13"/>
            <p:cNvSpPr>
              <a:spLocks noEditPoints="1"/>
            </p:cNvSpPr>
            <p:nvPr userDrawn="1"/>
          </p:nvSpPr>
          <p:spPr bwMode="auto">
            <a:xfrm flipH="1">
              <a:off x="3035276" y="4219749"/>
              <a:ext cx="329480" cy="450717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14"/>
            <p:cNvSpPr>
              <a:spLocks/>
            </p:cNvSpPr>
            <p:nvPr userDrawn="1"/>
          </p:nvSpPr>
          <p:spPr bwMode="auto">
            <a:xfrm flipH="1">
              <a:off x="3062377" y="4255407"/>
              <a:ext cx="276706" cy="380828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15"/>
            <p:cNvSpPr>
              <a:spLocks/>
            </p:cNvSpPr>
            <p:nvPr userDrawn="1"/>
          </p:nvSpPr>
          <p:spPr bwMode="auto">
            <a:xfrm flipH="1">
              <a:off x="3360477" y="4410876"/>
              <a:ext cx="21395" cy="256738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16"/>
            <p:cNvSpPr>
              <a:spLocks/>
            </p:cNvSpPr>
            <p:nvPr userDrawn="1"/>
          </p:nvSpPr>
          <p:spPr bwMode="auto">
            <a:xfrm flipH="1">
              <a:off x="3039556" y="4212618"/>
              <a:ext cx="342317" cy="208243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17"/>
            <p:cNvSpPr>
              <a:spLocks/>
            </p:cNvSpPr>
            <p:nvPr userDrawn="1"/>
          </p:nvSpPr>
          <p:spPr bwMode="auto">
            <a:xfrm flipH="1">
              <a:off x="2939712" y="4485045"/>
              <a:ext cx="392238" cy="228211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18"/>
            <p:cNvSpPr>
              <a:spLocks/>
            </p:cNvSpPr>
            <p:nvPr userDrawn="1"/>
          </p:nvSpPr>
          <p:spPr bwMode="auto">
            <a:xfrm flipH="1">
              <a:off x="2814197" y="4602003"/>
              <a:ext cx="316643" cy="203964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19"/>
            <p:cNvSpPr>
              <a:spLocks noEditPoints="1"/>
            </p:cNvSpPr>
            <p:nvPr userDrawn="1"/>
          </p:nvSpPr>
          <p:spPr bwMode="auto">
            <a:xfrm flipH="1">
              <a:off x="2814196" y="4472208"/>
              <a:ext cx="540576" cy="31379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20"/>
            <p:cNvSpPr>
              <a:spLocks/>
            </p:cNvSpPr>
            <p:nvPr userDrawn="1"/>
          </p:nvSpPr>
          <p:spPr bwMode="auto">
            <a:xfrm flipH="1">
              <a:off x="3130839" y="4639087"/>
              <a:ext cx="249606" cy="166880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21"/>
            <p:cNvSpPr>
              <a:spLocks/>
            </p:cNvSpPr>
            <p:nvPr userDrawn="1"/>
          </p:nvSpPr>
          <p:spPr bwMode="auto">
            <a:xfrm flipH="1">
              <a:off x="3284882" y="463766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2"/>
            <p:cNvSpPr>
              <a:spLocks/>
            </p:cNvSpPr>
            <p:nvPr userDrawn="1"/>
          </p:nvSpPr>
          <p:spPr bwMode="auto">
            <a:xfrm flipH="1">
              <a:off x="3256355" y="462054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23"/>
            <p:cNvSpPr>
              <a:spLocks/>
            </p:cNvSpPr>
            <p:nvPr userDrawn="1"/>
          </p:nvSpPr>
          <p:spPr bwMode="auto">
            <a:xfrm flipH="1">
              <a:off x="3266340" y="4626251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24"/>
            <p:cNvSpPr>
              <a:spLocks/>
            </p:cNvSpPr>
            <p:nvPr userDrawn="1"/>
          </p:nvSpPr>
          <p:spPr bwMode="auto">
            <a:xfrm flipH="1">
              <a:off x="3274898" y="4631956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25"/>
            <p:cNvSpPr>
              <a:spLocks/>
            </p:cNvSpPr>
            <p:nvPr userDrawn="1"/>
          </p:nvSpPr>
          <p:spPr bwMode="auto">
            <a:xfrm flipH="1">
              <a:off x="3254929" y="4634809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26"/>
            <p:cNvSpPr>
              <a:spLocks/>
            </p:cNvSpPr>
            <p:nvPr userDrawn="1"/>
          </p:nvSpPr>
          <p:spPr bwMode="auto">
            <a:xfrm flipH="1">
              <a:off x="3294866" y="464336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27"/>
            <p:cNvSpPr>
              <a:spLocks/>
            </p:cNvSpPr>
            <p:nvPr userDrawn="1"/>
          </p:nvSpPr>
          <p:spPr bwMode="auto">
            <a:xfrm flipH="1">
              <a:off x="3303424" y="4649072"/>
              <a:ext cx="15690" cy="8558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28"/>
            <p:cNvSpPr>
              <a:spLocks/>
            </p:cNvSpPr>
            <p:nvPr userDrawn="1"/>
          </p:nvSpPr>
          <p:spPr bwMode="auto">
            <a:xfrm flipH="1">
              <a:off x="3269193" y="464336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9"/>
            <p:cNvSpPr>
              <a:spLocks/>
            </p:cNvSpPr>
            <p:nvPr userDrawn="1"/>
          </p:nvSpPr>
          <p:spPr bwMode="auto">
            <a:xfrm flipH="1">
              <a:off x="3249224" y="4649072"/>
              <a:ext cx="24248" cy="14263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30"/>
            <p:cNvSpPr>
              <a:spLocks/>
            </p:cNvSpPr>
            <p:nvPr userDrawn="1"/>
          </p:nvSpPr>
          <p:spPr bwMode="auto">
            <a:xfrm flipH="1">
              <a:off x="3283456" y="4651924"/>
              <a:ext cx="24248" cy="14263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1"/>
            <p:cNvSpPr>
              <a:spLocks/>
            </p:cNvSpPr>
            <p:nvPr userDrawn="1"/>
          </p:nvSpPr>
          <p:spPr bwMode="auto">
            <a:xfrm flipH="1">
              <a:off x="3263487" y="4657630"/>
              <a:ext cx="29953" cy="17116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2"/>
            <p:cNvSpPr>
              <a:spLocks/>
            </p:cNvSpPr>
            <p:nvPr userDrawn="1"/>
          </p:nvSpPr>
          <p:spPr bwMode="auto">
            <a:xfrm flipH="1">
              <a:off x="3239240" y="462625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33"/>
            <p:cNvSpPr>
              <a:spLocks/>
            </p:cNvSpPr>
            <p:nvPr userDrawn="1"/>
          </p:nvSpPr>
          <p:spPr bwMode="auto">
            <a:xfrm flipH="1">
              <a:off x="3233534" y="4640514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34"/>
            <p:cNvSpPr>
              <a:spLocks/>
            </p:cNvSpPr>
            <p:nvPr userDrawn="1"/>
          </p:nvSpPr>
          <p:spPr bwMode="auto">
            <a:xfrm flipH="1">
              <a:off x="3155087" y="4611987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35"/>
            <p:cNvSpPr>
              <a:spLocks/>
            </p:cNvSpPr>
            <p:nvPr userDrawn="1"/>
          </p:nvSpPr>
          <p:spPr bwMode="auto">
            <a:xfrm flipH="1">
              <a:off x="3229256" y="4654777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36"/>
            <p:cNvSpPr>
              <a:spLocks/>
            </p:cNvSpPr>
            <p:nvPr userDrawn="1"/>
          </p:nvSpPr>
          <p:spPr bwMode="auto">
            <a:xfrm flipH="1">
              <a:off x="3207860" y="4679024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37"/>
            <p:cNvSpPr>
              <a:spLocks/>
            </p:cNvSpPr>
            <p:nvPr userDrawn="1"/>
          </p:nvSpPr>
          <p:spPr bwMode="auto">
            <a:xfrm flipH="1">
              <a:off x="3193597" y="4670466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38"/>
            <p:cNvSpPr>
              <a:spLocks/>
            </p:cNvSpPr>
            <p:nvPr userDrawn="1"/>
          </p:nvSpPr>
          <p:spPr bwMode="auto">
            <a:xfrm flipH="1">
              <a:off x="3243519" y="4663335"/>
              <a:ext cx="34232" cy="19968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39"/>
            <p:cNvSpPr>
              <a:spLocks/>
            </p:cNvSpPr>
            <p:nvPr userDrawn="1"/>
          </p:nvSpPr>
          <p:spPr bwMode="auto">
            <a:xfrm flipH="1">
              <a:off x="3220698" y="4669040"/>
              <a:ext cx="41364" cy="2424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40"/>
            <p:cNvSpPr>
              <a:spLocks/>
            </p:cNvSpPr>
            <p:nvPr userDrawn="1"/>
          </p:nvSpPr>
          <p:spPr bwMode="auto">
            <a:xfrm flipH="1">
              <a:off x="3237814" y="461056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1"/>
            <p:cNvSpPr>
              <a:spLocks/>
            </p:cNvSpPr>
            <p:nvPr userDrawn="1"/>
          </p:nvSpPr>
          <p:spPr bwMode="auto">
            <a:xfrm flipH="1">
              <a:off x="3247798" y="4616266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2"/>
            <p:cNvSpPr>
              <a:spLocks/>
            </p:cNvSpPr>
            <p:nvPr userDrawn="1"/>
          </p:nvSpPr>
          <p:spPr bwMode="auto">
            <a:xfrm flipH="1">
              <a:off x="3227829" y="46048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3"/>
            <p:cNvSpPr>
              <a:spLocks/>
            </p:cNvSpPr>
            <p:nvPr userDrawn="1"/>
          </p:nvSpPr>
          <p:spPr bwMode="auto">
            <a:xfrm flipH="1">
              <a:off x="3209287" y="4593445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4"/>
            <p:cNvSpPr>
              <a:spLocks/>
            </p:cNvSpPr>
            <p:nvPr userDrawn="1"/>
          </p:nvSpPr>
          <p:spPr bwMode="auto">
            <a:xfrm flipH="1">
              <a:off x="3219271" y="459915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5"/>
            <p:cNvSpPr>
              <a:spLocks/>
            </p:cNvSpPr>
            <p:nvPr userDrawn="1"/>
          </p:nvSpPr>
          <p:spPr bwMode="auto">
            <a:xfrm flipH="1">
              <a:off x="3143677" y="4554935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6"/>
            <p:cNvSpPr>
              <a:spLocks/>
            </p:cNvSpPr>
            <p:nvPr userDrawn="1"/>
          </p:nvSpPr>
          <p:spPr bwMode="auto">
            <a:xfrm flipH="1">
              <a:off x="3152234" y="4560640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47"/>
            <p:cNvSpPr>
              <a:spLocks/>
            </p:cNvSpPr>
            <p:nvPr userDrawn="1"/>
          </p:nvSpPr>
          <p:spPr bwMode="auto">
            <a:xfrm flipH="1">
              <a:off x="3162218" y="456634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48"/>
            <p:cNvSpPr>
              <a:spLocks/>
            </p:cNvSpPr>
            <p:nvPr userDrawn="1"/>
          </p:nvSpPr>
          <p:spPr bwMode="auto">
            <a:xfrm flipH="1">
              <a:off x="3135119" y="456634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49"/>
            <p:cNvSpPr>
              <a:spLocks/>
            </p:cNvSpPr>
            <p:nvPr userDrawn="1"/>
          </p:nvSpPr>
          <p:spPr bwMode="auto">
            <a:xfrm flipH="1">
              <a:off x="3172203" y="457205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50"/>
            <p:cNvSpPr>
              <a:spLocks/>
            </p:cNvSpPr>
            <p:nvPr userDrawn="1"/>
          </p:nvSpPr>
          <p:spPr bwMode="auto">
            <a:xfrm flipH="1">
              <a:off x="3115150" y="457062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1"/>
            <p:cNvSpPr>
              <a:spLocks/>
            </p:cNvSpPr>
            <p:nvPr userDrawn="1"/>
          </p:nvSpPr>
          <p:spPr bwMode="auto">
            <a:xfrm flipH="1">
              <a:off x="3180761" y="4577756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2"/>
            <p:cNvSpPr>
              <a:spLocks/>
            </p:cNvSpPr>
            <p:nvPr userDrawn="1"/>
          </p:nvSpPr>
          <p:spPr bwMode="auto">
            <a:xfrm flipH="1">
              <a:off x="3150808" y="4574903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3"/>
            <p:cNvSpPr>
              <a:spLocks/>
            </p:cNvSpPr>
            <p:nvPr userDrawn="1"/>
          </p:nvSpPr>
          <p:spPr bwMode="auto">
            <a:xfrm flipH="1">
              <a:off x="3095182" y="4577756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4"/>
            <p:cNvSpPr>
              <a:spLocks/>
            </p:cNvSpPr>
            <p:nvPr userDrawn="1"/>
          </p:nvSpPr>
          <p:spPr bwMode="auto">
            <a:xfrm flipH="1">
              <a:off x="3129413" y="457918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5"/>
            <p:cNvSpPr>
              <a:spLocks/>
            </p:cNvSpPr>
            <p:nvPr userDrawn="1"/>
          </p:nvSpPr>
          <p:spPr bwMode="auto">
            <a:xfrm flipH="1">
              <a:off x="3070934" y="4582034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6"/>
            <p:cNvSpPr>
              <a:spLocks/>
            </p:cNvSpPr>
            <p:nvPr userDrawn="1"/>
          </p:nvSpPr>
          <p:spPr bwMode="auto">
            <a:xfrm flipH="1">
              <a:off x="3165071" y="458346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57"/>
            <p:cNvSpPr>
              <a:spLocks/>
            </p:cNvSpPr>
            <p:nvPr userDrawn="1"/>
          </p:nvSpPr>
          <p:spPr bwMode="auto">
            <a:xfrm flipH="1">
              <a:off x="3110871" y="4586314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58"/>
            <p:cNvSpPr>
              <a:spLocks/>
            </p:cNvSpPr>
            <p:nvPr userDrawn="1"/>
          </p:nvSpPr>
          <p:spPr bwMode="auto">
            <a:xfrm flipH="1">
              <a:off x="3086624" y="459059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59"/>
            <p:cNvSpPr>
              <a:spLocks/>
            </p:cNvSpPr>
            <p:nvPr userDrawn="1"/>
          </p:nvSpPr>
          <p:spPr bwMode="auto">
            <a:xfrm flipH="1">
              <a:off x="3180761" y="4592019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60"/>
            <p:cNvSpPr>
              <a:spLocks/>
            </p:cNvSpPr>
            <p:nvPr userDrawn="1"/>
          </p:nvSpPr>
          <p:spPr bwMode="auto">
            <a:xfrm flipH="1">
              <a:off x="3159366" y="459629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1"/>
            <p:cNvSpPr>
              <a:spLocks/>
            </p:cNvSpPr>
            <p:nvPr userDrawn="1"/>
          </p:nvSpPr>
          <p:spPr bwMode="auto">
            <a:xfrm flipH="1">
              <a:off x="3100887" y="4599150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2"/>
            <p:cNvSpPr>
              <a:spLocks/>
            </p:cNvSpPr>
            <p:nvPr userDrawn="1"/>
          </p:nvSpPr>
          <p:spPr bwMode="auto">
            <a:xfrm flipH="1">
              <a:off x="3195024" y="4600577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3"/>
            <p:cNvSpPr>
              <a:spLocks/>
            </p:cNvSpPr>
            <p:nvPr userDrawn="1"/>
          </p:nvSpPr>
          <p:spPr bwMode="auto">
            <a:xfrm flipH="1">
              <a:off x="3173630" y="4604855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4"/>
            <p:cNvSpPr>
              <a:spLocks/>
            </p:cNvSpPr>
            <p:nvPr userDrawn="1"/>
          </p:nvSpPr>
          <p:spPr bwMode="auto">
            <a:xfrm flipH="1">
              <a:off x="3085197" y="460770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5"/>
            <p:cNvSpPr>
              <a:spLocks/>
            </p:cNvSpPr>
            <p:nvPr userDrawn="1"/>
          </p:nvSpPr>
          <p:spPr bwMode="auto">
            <a:xfrm flipH="1">
              <a:off x="3210713" y="4609135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6"/>
            <p:cNvSpPr>
              <a:spLocks/>
            </p:cNvSpPr>
            <p:nvPr userDrawn="1"/>
          </p:nvSpPr>
          <p:spPr bwMode="auto">
            <a:xfrm flipH="1">
              <a:off x="3189319" y="461341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67"/>
            <p:cNvSpPr>
              <a:spLocks/>
            </p:cNvSpPr>
            <p:nvPr userDrawn="1"/>
          </p:nvSpPr>
          <p:spPr bwMode="auto">
            <a:xfrm flipH="1">
              <a:off x="3130839" y="4616266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68"/>
            <p:cNvSpPr>
              <a:spLocks/>
            </p:cNvSpPr>
            <p:nvPr userDrawn="1"/>
          </p:nvSpPr>
          <p:spPr bwMode="auto">
            <a:xfrm flipH="1">
              <a:off x="3224976" y="461769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69"/>
            <p:cNvSpPr>
              <a:spLocks/>
            </p:cNvSpPr>
            <p:nvPr userDrawn="1"/>
          </p:nvSpPr>
          <p:spPr bwMode="auto">
            <a:xfrm flipH="1">
              <a:off x="3169350" y="462054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70"/>
            <p:cNvSpPr>
              <a:spLocks/>
            </p:cNvSpPr>
            <p:nvPr userDrawn="1"/>
          </p:nvSpPr>
          <p:spPr bwMode="auto">
            <a:xfrm flipH="1">
              <a:off x="3203582" y="4621971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1"/>
            <p:cNvSpPr>
              <a:spLocks/>
            </p:cNvSpPr>
            <p:nvPr userDrawn="1"/>
          </p:nvSpPr>
          <p:spPr bwMode="auto">
            <a:xfrm flipH="1">
              <a:off x="3146529" y="4624824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2"/>
            <p:cNvSpPr>
              <a:spLocks/>
            </p:cNvSpPr>
            <p:nvPr userDrawn="1"/>
          </p:nvSpPr>
          <p:spPr bwMode="auto">
            <a:xfrm flipH="1">
              <a:off x="3185039" y="46291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3"/>
            <p:cNvSpPr>
              <a:spLocks/>
            </p:cNvSpPr>
            <p:nvPr userDrawn="1"/>
          </p:nvSpPr>
          <p:spPr bwMode="auto">
            <a:xfrm flipH="1">
              <a:off x="3160792" y="463338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4"/>
            <p:cNvSpPr>
              <a:spLocks/>
            </p:cNvSpPr>
            <p:nvPr userDrawn="1"/>
          </p:nvSpPr>
          <p:spPr bwMode="auto">
            <a:xfrm flipH="1">
              <a:off x="3199303" y="463766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5"/>
            <p:cNvSpPr>
              <a:spLocks/>
            </p:cNvSpPr>
            <p:nvPr userDrawn="1"/>
          </p:nvSpPr>
          <p:spPr bwMode="auto">
            <a:xfrm flipH="1">
              <a:off x="3175056" y="464194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6"/>
            <p:cNvSpPr>
              <a:spLocks/>
            </p:cNvSpPr>
            <p:nvPr userDrawn="1"/>
          </p:nvSpPr>
          <p:spPr bwMode="auto">
            <a:xfrm flipH="1">
              <a:off x="3214993" y="4646219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77"/>
            <p:cNvSpPr>
              <a:spLocks/>
            </p:cNvSpPr>
            <p:nvPr userDrawn="1"/>
          </p:nvSpPr>
          <p:spPr bwMode="auto">
            <a:xfrm flipH="1">
              <a:off x="3190745" y="465049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78"/>
            <p:cNvSpPr>
              <a:spLocks/>
            </p:cNvSpPr>
            <p:nvPr userDrawn="1"/>
          </p:nvSpPr>
          <p:spPr bwMode="auto">
            <a:xfrm flipH="1">
              <a:off x="3100887" y="4617693"/>
              <a:ext cx="87006" cy="49922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79"/>
            <p:cNvSpPr>
              <a:spLocks/>
            </p:cNvSpPr>
            <p:nvPr userDrawn="1"/>
          </p:nvSpPr>
          <p:spPr bwMode="auto">
            <a:xfrm flipH="1">
              <a:off x="3205009" y="4660482"/>
              <a:ext cx="25674" cy="14263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80"/>
            <p:cNvSpPr>
              <a:spLocks/>
            </p:cNvSpPr>
            <p:nvPr userDrawn="1"/>
          </p:nvSpPr>
          <p:spPr bwMode="auto">
            <a:xfrm flipH="1">
              <a:off x="3177908" y="466190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1"/>
            <p:cNvSpPr>
              <a:spLocks/>
            </p:cNvSpPr>
            <p:nvPr userDrawn="1"/>
          </p:nvSpPr>
          <p:spPr bwMode="auto">
            <a:xfrm flipH="1">
              <a:off x="3219271" y="4631956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2"/>
            <p:cNvSpPr>
              <a:spLocks/>
            </p:cNvSpPr>
            <p:nvPr userDrawn="1"/>
          </p:nvSpPr>
          <p:spPr bwMode="auto">
            <a:xfrm flipH="1">
              <a:off x="3139398" y="4603430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83"/>
            <p:cNvSpPr>
              <a:spLocks/>
            </p:cNvSpPr>
            <p:nvPr userDrawn="1"/>
          </p:nvSpPr>
          <p:spPr bwMode="auto">
            <a:xfrm flipH="1">
              <a:off x="3116576" y="460770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84"/>
            <p:cNvSpPr>
              <a:spLocks/>
            </p:cNvSpPr>
            <p:nvPr userDrawn="1"/>
          </p:nvSpPr>
          <p:spPr bwMode="auto">
            <a:xfrm flipH="1">
              <a:off x="3125134" y="459487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5"/>
            <p:cNvSpPr>
              <a:spLocks/>
            </p:cNvSpPr>
            <p:nvPr userDrawn="1"/>
          </p:nvSpPr>
          <p:spPr bwMode="auto">
            <a:xfrm flipH="1">
              <a:off x="3143677" y="4587740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6"/>
            <p:cNvSpPr>
              <a:spLocks/>
            </p:cNvSpPr>
            <p:nvPr userDrawn="1"/>
          </p:nvSpPr>
          <p:spPr bwMode="auto">
            <a:xfrm flipH="1">
              <a:off x="3060950" y="4539245"/>
              <a:ext cx="34232" cy="19968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87"/>
            <p:cNvSpPr>
              <a:spLocks/>
            </p:cNvSpPr>
            <p:nvPr userDrawn="1"/>
          </p:nvSpPr>
          <p:spPr bwMode="auto">
            <a:xfrm flipH="1">
              <a:off x="3085197" y="455350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88"/>
            <p:cNvSpPr>
              <a:spLocks/>
            </p:cNvSpPr>
            <p:nvPr userDrawn="1"/>
          </p:nvSpPr>
          <p:spPr bwMode="auto">
            <a:xfrm flipH="1">
              <a:off x="3029571" y="453924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89"/>
            <p:cNvSpPr>
              <a:spLocks/>
            </p:cNvSpPr>
            <p:nvPr userDrawn="1"/>
          </p:nvSpPr>
          <p:spPr bwMode="auto">
            <a:xfrm flipH="1">
              <a:off x="3028145" y="4579182"/>
              <a:ext cx="17116" cy="8558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90"/>
            <p:cNvSpPr>
              <a:spLocks/>
            </p:cNvSpPr>
            <p:nvPr userDrawn="1"/>
          </p:nvSpPr>
          <p:spPr bwMode="auto">
            <a:xfrm flipH="1">
              <a:off x="3035276" y="4574903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1"/>
            <p:cNvSpPr>
              <a:spLocks/>
            </p:cNvSpPr>
            <p:nvPr userDrawn="1"/>
          </p:nvSpPr>
          <p:spPr bwMode="auto">
            <a:xfrm flipH="1">
              <a:off x="3040981" y="458631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2"/>
            <p:cNvSpPr>
              <a:spLocks/>
            </p:cNvSpPr>
            <p:nvPr userDrawn="1"/>
          </p:nvSpPr>
          <p:spPr bwMode="auto">
            <a:xfrm flipH="1">
              <a:off x="3045260" y="4547803"/>
              <a:ext cx="44216" cy="27101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3"/>
            <p:cNvSpPr>
              <a:spLocks/>
            </p:cNvSpPr>
            <p:nvPr userDrawn="1"/>
          </p:nvSpPr>
          <p:spPr bwMode="auto">
            <a:xfrm flipH="1">
              <a:off x="3080918" y="4569198"/>
              <a:ext cx="24248" cy="12837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4"/>
            <p:cNvSpPr>
              <a:spLocks/>
            </p:cNvSpPr>
            <p:nvPr userDrawn="1"/>
          </p:nvSpPr>
          <p:spPr bwMode="auto">
            <a:xfrm flipH="1">
              <a:off x="3029571" y="4557787"/>
              <a:ext cx="51348" cy="29953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95"/>
            <p:cNvSpPr>
              <a:spLocks/>
            </p:cNvSpPr>
            <p:nvPr userDrawn="1"/>
          </p:nvSpPr>
          <p:spPr bwMode="auto">
            <a:xfrm flipH="1">
              <a:off x="3120855" y="4557787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96"/>
            <p:cNvSpPr>
              <a:spLocks/>
            </p:cNvSpPr>
            <p:nvPr userDrawn="1"/>
          </p:nvSpPr>
          <p:spPr bwMode="auto">
            <a:xfrm flipH="1">
              <a:off x="3105165" y="453353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97"/>
            <p:cNvSpPr>
              <a:spLocks/>
            </p:cNvSpPr>
            <p:nvPr userDrawn="1"/>
          </p:nvSpPr>
          <p:spPr bwMode="auto">
            <a:xfrm flipH="1">
              <a:off x="3115150" y="453924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98"/>
            <p:cNvSpPr>
              <a:spLocks/>
            </p:cNvSpPr>
            <p:nvPr userDrawn="1"/>
          </p:nvSpPr>
          <p:spPr bwMode="auto">
            <a:xfrm flipH="1">
              <a:off x="3075213" y="4530687"/>
              <a:ext cx="39937" cy="2424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299"/>
            <p:cNvSpPr>
              <a:spLocks/>
            </p:cNvSpPr>
            <p:nvPr userDrawn="1"/>
          </p:nvSpPr>
          <p:spPr bwMode="auto">
            <a:xfrm flipH="1">
              <a:off x="3105166" y="4549229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00"/>
            <p:cNvSpPr>
              <a:spLocks/>
            </p:cNvSpPr>
            <p:nvPr userDrawn="1"/>
          </p:nvSpPr>
          <p:spPr bwMode="auto">
            <a:xfrm flipH="1">
              <a:off x="3099460" y="456206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1"/>
            <p:cNvSpPr>
              <a:spLocks/>
            </p:cNvSpPr>
            <p:nvPr userDrawn="1"/>
          </p:nvSpPr>
          <p:spPr bwMode="auto">
            <a:xfrm flipH="1">
              <a:off x="2982502" y="4547803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2"/>
            <p:cNvSpPr>
              <a:spLocks/>
            </p:cNvSpPr>
            <p:nvPr userDrawn="1"/>
          </p:nvSpPr>
          <p:spPr bwMode="auto">
            <a:xfrm flipH="1">
              <a:off x="3029571" y="448932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03"/>
            <p:cNvSpPr>
              <a:spLocks/>
            </p:cNvSpPr>
            <p:nvPr userDrawn="1"/>
          </p:nvSpPr>
          <p:spPr bwMode="auto">
            <a:xfrm flipH="1">
              <a:off x="3038129" y="4495029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04"/>
            <p:cNvSpPr>
              <a:spLocks/>
            </p:cNvSpPr>
            <p:nvPr userDrawn="1"/>
          </p:nvSpPr>
          <p:spPr bwMode="auto">
            <a:xfrm flipH="1">
              <a:off x="3013881" y="4495029"/>
              <a:ext cx="24248" cy="14263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5"/>
            <p:cNvSpPr>
              <a:spLocks/>
            </p:cNvSpPr>
            <p:nvPr userDrawn="1"/>
          </p:nvSpPr>
          <p:spPr bwMode="auto">
            <a:xfrm flipH="1">
              <a:off x="3029571" y="4505013"/>
              <a:ext cx="24248" cy="12837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6"/>
            <p:cNvSpPr>
              <a:spLocks/>
            </p:cNvSpPr>
            <p:nvPr userDrawn="1"/>
          </p:nvSpPr>
          <p:spPr bwMode="auto">
            <a:xfrm flipH="1">
              <a:off x="3015308" y="451214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07"/>
            <p:cNvSpPr>
              <a:spLocks/>
            </p:cNvSpPr>
            <p:nvPr userDrawn="1"/>
          </p:nvSpPr>
          <p:spPr bwMode="auto">
            <a:xfrm flipH="1">
              <a:off x="2983929" y="4503587"/>
              <a:ext cx="39937" cy="22821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08"/>
            <p:cNvSpPr>
              <a:spLocks/>
            </p:cNvSpPr>
            <p:nvPr userDrawn="1"/>
          </p:nvSpPr>
          <p:spPr bwMode="auto">
            <a:xfrm flipH="1">
              <a:off x="2999618" y="4522129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09"/>
            <p:cNvSpPr>
              <a:spLocks/>
            </p:cNvSpPr>
            <p:nvPr userDrawn="1"/>
          </p:nvSpPr>
          <p:spPr bwMode="auto">
            <a:xfrm flipH="1">
              <a:off x="2983929" y="453068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10"/>
            <p:cNvSpPr>
              <a:spLocks/>
            </p:cNvSpPr>
            <p:nvPr userDrawn="1"/>
          </p:nvSpPr>
          <p:spPr bwMode="auto">
            <a:xfrm flipH="1">
              <a:off x="2952550" y="4522129"/>
              <a:ext cx="39937" cy="22821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11"/>
            <p:cNvSpPr>
              <a:spLocks/>
            </p:cNvSpPr>
            <p:nvPr userDrawn="1"/>
          </p:nvSpPr>
          <p:spPr bwMode="auto">
            <a:xfrm flipH="1">
              <a:off x="2968239" y="453924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12"/>
            <p:cNvSpPr>
              <a:spLocks/>
            </p:cNvSpPr>
            <p:nvPr userDrawn="1"/>
          </p:nvSpPr>
          <p:spPr bwMode="auto">
            <a:xfrm flipH="1">
              <a:off x="3013881" y="4530687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3"/>
            <p:cNvSpPr>
              <a:spLocks/>
            </p:cNvSpPr>
            <p:nvPr userDrawn="1"/>
          </p:nvSpPr>
          <p:spPr bwMode="auto">
            <a:xfrm flipH="1">
              <a:off x="3029571" y="45207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4"/>
            <p:cNvSpPr>
              <a:spLocks/>
            </p:cNvSpPr>
            <p:nvPr userDrawn="1"/>
          </p:nvSpPr>
          <p:spPr bwMode="auto">
            <a:xfrm flipH="1">
              <a:off x="3045260" y="4530687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5"/>
            <p:cNvSpPr>
              <a:spLocks/>
            </p:cNvSpPr>
            <p:nvPr userDrawn="1"/>
          </p:nvSpPr>
          <p:spPr bwMode="auto">
            <a:xfrm flipH="1">
              <a:off x="3043834" y="451357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6"/>
            <p:cNvSpPr>
              <a:spLocks/>
            </p:cNvSpPr>
            <p:nvPr userDrawn="1"/>
          </p:nvSpPr>
          <p:spPr bwMode="auto">
            <a:xfrm flipH="1">
              <a:off x="3086624" y="4522129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17"/>
            <p:cNvSpPr>
              <a:spLocks/>
            </p:cNvSpPr>
            <p:nvPr userDrawn="1"/>
          </p:nvSpPr>
          <p:spPr bwMode="auto">
            <a:xfrm flipH="1">
              <a:off x="3048113" y="450073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18"/>
            <p:cNvSpPr>
              <a:spLocks/>
            </p:cNvSpPr>
            <p:nvPr userDrawn="1"/>
          </p:nvSpPr>
          <p:spPr bwMode="auto">
            <a:xfrm flipH="1">
              <a:off x="3058097" y="4505013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19"/>
            <p:cNvSpPr>
              <a:spLocks/>
            </p:cNvSpPr>
            <p:nvPr userDrawn="1"/>
          </p:nvSpPr>
          <p:spPr bwMode="auto">
            <a:xfrm flipH="1">
              <a:off x="3068081" y="4510718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20"/>
            <p:cNvSpPr>
              <a:spLocks/>
            </p:cNvSpPr>
            <p:nvPr userDrawn="1"/>
          </p:nvSpPr>
          <p:spPr bwMode="auto">
            <a:xfrm flipH="1">
              <a:off x="3076639" y="451642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1"/>
            <p:cNvSpPr>
              <a:spLocks/>
            </p:cNvSpPr>
            <p:nvPr userDrawn="1"/>
          </p:nvSpPr>
          <p:spPr bwMode="auto">
            <a:xfrm flipH="1">
              <a:off x="3059523" y="4522129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2"/>
            <p:cNvSpPr>
              <a:spLocks/>
            </p:cNvSpPr>
            <p:nvPr userDrawn="1"/>
          </p:nvSpPr>
          <p:spPr bwMode="auto">
            <a:xfrm flipH="1">
              <a:off x="3013882" y="457062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3"/>
            <p:cNvSpPr>
              <a:spLocks/>
            </p:cNvSpPr>
            <p:nvPr userDrawn="1"/>
          </p:nvSpPr>
          <p:spPr bwMode="auto">
            <a:xfrm flipH="1">
              <a:off x="2998192" y="4557787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4"/>
            <p:cNvSpPr>
              <a:spLocks/>
            </p:cNvSpPr>
            <p:nvPr userDrawn="1"/>
          </p:nvSpPr>
          <p:spPr bwMode="auto">
            <a:xfrm flipH="1">
              <a:off x="3013881" y="45478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25"/>
            <p:cNvSpPr>
              <a:spLocks/>
            </p:cNvSpPr>
            <p:nvPr userDrawn="1"/>
          </p:nvSpPr>
          <p:spPr bwMode="auto">
            <a:xfrm flipH="1">
              <a:off x="2998192" y="4539245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26"/>
            <p:cNvSpPr>
              <a:spLocks/>
            </p:cNvSpPr>
            <p:nvPr userDrawn="1"/>
          </p:nvSpPr>
          <p:spPr bwMode="auto">
            <a:xfrm flipH="1">
              <a:off x="3222124" y="468758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27"/>
            <p:cNvSpPr>
              <a:spLocks/>
            </p:cNvSpPr>
            <p:nvPr userDrawn="1"/>
          </p:nvSpPr>
          <p:spPr bwMode="auto">
            <a:xfrm flipH="1">
              <a:off x="3055245" y="4590592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28"/>
            <p:cNvSpPr>
              <a:spLocks/>
            </p:cNvSpPr>
            <p:nvPr userDrawn="1"/>
          </p:nvSpPr>
          <p:spPr bwMode="auto">
            <a:xfrm flipH="1">
              <a:off x="3070934" y="4599150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29"/>
            <p:cNvSpPr>
              <a:spLocks/>
            </p:cNvSpPr>
            <p:nvPr userDrawn="1"/>
          </p:nvSpPr>
          <p:spPr bwMode="auto">
            <a:xfrm flipH="1">
              <a:off x="3190745" y="4582034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30"/>
            <p:cNvSpPr>
              <a:spLocks/>
            </p:cNvSpPr>
            <p:nvPr userDrawn="1"/>
          </p:nvSpPr>
          <p:spPr bwMode="auto">
            <a:xfrm flipH="1">
              <a:off x="3199303" y="4587740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31"/>
            <p:cNvSpPr>
              <a:spLocks/>
            </p:cNvSpPr>
            <p:nvPr userDrawn="1"/>
          </p:nvSpPr>
          <p:spPr bwMode="auto">
            <a:xfrm flipH="1">
              <a:off x="3133692" y="45506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32"/>
            <p:cNvSpPr>
              <a:spLocks/>
            </p:cNvSpPr>
            <p:nvPr userDrawn="1"/>
          </p:nvSpPr>
          <p:spPr bwMode="auto">
            <a:xfrm flipH="1">
              <a:off x="3125135" y="4544950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33"/>
            <p:cNvSpPr>
              <a:spLocks/>
            </p:cNvSpPr>
            <p:nvPr userDrawn="1"/>
          </p:nvSpPr>
          <p:spPr bwMode="auto">
            <a:xfrm flipH="1">
              <a:off x="3096608" y="452783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34"/>
            <p:cNvSpPr>
              <a:spLocks/>
            </p:cNvSpPr>
            <p:nvPr userDrawn="1"/>
          </p:nvSpPr>
          <p:spPr bwMode="auto">
            <a:xfrm flipH="1">
              <a:off x="2952550" y="4621971"/>
              <a:ext cx="149764" cy="87006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335"/>
            <p:cNvSpPr>
              <a:spLocks/>
            </p:cNvSpPr>
            <p:nvPr userDrawn="1"/>
          </p:nvSpPr>
          <p:spPr bwMode="auto">
            <a:xfrm flipH="1">
              <a:off x="3222124" y="4462223"/>
              <a:ext cx="69890" cy="139779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36"/>
            <p:cNvSpPr>
              <a:spLocks/>
            </p:cNvSpPr>
            <p:nvPr userDrawn="1"/>
          </p:nvSpPr>
          <p:spPr bwMode="auto">
            <a:xfrm flipH="1">
              <a:off x="3157940" y="4378071"/>
              <a:ext cx="105548" cy="206817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37"/>
            <p:cNvSpPr>
              <a:spLocks/>
            </p:cNvSpPr>
            <p:nvPr userDrawn="1"/>
          </p:nvSpPr>
          <p:spPr bwMode="auto">
            <a:xfrm flipH="1">
              <a:off x="3099461" y="4325297"/>
              <a:ext cx="131221" cy="241049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338"/>
            <p:cNvSpPr>
              <a:spLocks/>
            </p:cNvSpPr>
            <p:nvPr userDrawn="1"/>
          </p:nvSpPr>
          <p:spPr bwMode="auto">
            <a:xfrm flipH="1">
              <a:off x="2924023" y="3463799"/>
              <a:ext cx="272428" cy="303807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39"/>
            <p:cNvSpPr>
              <a:spLocks/>
            </p:cNvSpPr>
            <p:nvPr userDrawn="1"/>
          </p:nvSpPr>
          <p:spPr bwMode="auto">
            <a:xfrm flipH="1">
              <a:off x="3059524" y="3430995"/>
              <a:ext cx="410780" cy="547707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40"/>
            <p:cNvSpPr>
              <a:spLocks/>
            </p:cNvSpPr>
            <p:nvPr userDrawn="1"/>
          </p:nvSpPr>
          <p:spPr bwMode="auto">
            <a:xfrm flipH="1">
              <a:off x="3115150" y="3398189"/>
              <a:ext cx="136927" cy="162600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41"/>
            <p:cNvSpPr>
              <a:spLocks/>
            </p:cNvSpPr>
            <p:nvPr userDrawn="1"/>
          </p:nvSpPr>
          <p:spPr bwMode="auto">
            <a:xfrm flipH="1">
              <a:off x="3011028" y="3284083"/>
              <a:ext cx="192554" cy="252459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42"/>
            <p:cNvSpPr>
              <a:spLocks/>
            </p:cNvSpPr>
            <p:nvPr userDrawn="1"/>
          </p:nvSpPr>
          <p:spPr bwMode="auto">
            <a:xfrm flipH="1">
              <a:off x="2986781" y="3246999"/>
              <a:ext cx="246754" cy="183996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43"/>
            <p:cNvSpPr>
              <a:spLocks/>
            </p:cNvSpPr>
            <p:nvPr userDrawn="1"/>
          </p:nvSpPr>
          <p:spPr bwMode="auto">
            <a:xfrm flipH="1">
              <a:off x="2993912" y="3960159"/>
              <a:ext cx="241049" cy="164027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44"/>
            <p:cNvSpPr>
              <a:spLocks/>
            </p:cNvSpPr>
            <p:nvPr userDrawn="1"/>
          </p:nvSpPr>
          <p:spPr bwMode="auto">
            <a:xfrm flipH="1">
              <a:off x="2687254" y="3783295"/>
              <a:ext cx="547707" cy="318070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45"/>
            <p:cNvSpPr>
              <a:spLocks/>
            </p:cNvSpPr>
            <p:nvPr userDrawn="1"/>
          </p:nvSpPr>
          <p:spPr bwMode="auto">
            <a:xfrm flipH="1">
              <a:off x="2687254" y="3924501"/>
              <a:ext cx="306659" cy="199685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46"/>
            <p:cNvSpPr>
              <a:spLocks/>
            </p:cNvSpPr>
            <p:nvPr userDrawn="1"/>
          </p:nvSpPr>
          <p:spPr bwMode="auto">
            <a:xfrm flipH="1">
              <a:off x="2722912" y="3841775"/>
              <a:ext cx="400796" cy="232491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47"/>
            <p:cNvSpPr>
              <a:spLocks/>
            </p:cNvSpPr>
            <p:nvPr userDrawn="1"/>
          </p:nvSpPr>
          <p:spPr bwMode="auto">
            <a:xfrm flipH="1">
              <a:off x="3076639" y="399867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48"/>
            <p:cNvSpPr>
              <a:spLocks/>
            </p:cNvSpPr>
            <p:nvPr userDrawn="1"/>
          </p:nvSpPr>
          <p:spPr bwMode="auto">
            <a:xfrm flipH="1">
              <a:off x="3048113" y="398155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49"/>
            <p:cNvSpPr>
              <a:spLocks/>
            </p:cNvSpPr>
            <p:nvPr userDrawn="1"/>
          </p:nvSpPr>
          <p:spPr bwMode="auto">
            <a:xfrm flipH="1">
              <a:off x="3056671" y="3987259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50"/>
            <p:cNvSpPr>
              <a:spLocks/>
            </p:cNvSpPr>
            <p:nvPr userDrawn="1"/>
          </p:nvSpPr>
          <p:spPr bwMode="auto">
            <a:xfrm flipH="1">
              <a:off x="3066655" y="399296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51"/>
            <p:cNvSpPr>
              <a:spLocks/>
            </p:cNvSpPr>
            <p:nvPr userDrawn="1"/>
          </p:nvSpPr>
          <p:spPr bwMode="auto">
            <a:xfrm flipH="1">
              <a:off x="3045261" y="3995817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52"/>
            <p:cNvSpPr>
              <a:spLocks/>
            </p:cNvSpPr>
            <p:nvPr userDrawn="1"/>
          </p:nvSpPr>
          <p:spPr bwMode="auto">
            <a:xfrm flipH="1">
              <a:off x="3086624" y="4002948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53"/>
            <p:cNvSpPr>
              <a:spLocks/>
            </p:cNvSpPr>
            <p:nvPr userDrawn="1"/>
          </p:nvSpPr>
          <p:spPr bwMode="auto">
            <a:xfrm flipH="1">
              <a:off x="3095182" y="4008654"/>
              <a:ext cx="15690" cy="9985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54"/>
            <p:cNvSpPr>
              <a:spLocks/>
            </p:cNvSpPr>
            <p:nvPr userDrawn="1"/>
          </p:nvSpPr>
          <p:spPr bwMode="auto">
            <a:xfrm flipH="1">
              <a:off x="3060950" y="400437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55"/>
            <p:cNvSpPr>
              <a:spLocks/>
            </p:cNvSpPr>
            <p:nvPr userDrawn="1"/>
          </p:nvSpPr>
          <p:spPr bwMode="auto">
            <a:xfrm flipH="1">
              <a:off x="3039556" y="4008654"/>
              <a:ext cx="25674" cy="14263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56"/>
            <p:cNvSpPr>
              <a:spLocks/>
            </p:cNvSpPr>
            <p:nvPr userDrawn="1"/>
          </p:nvSpPr>
          <p:spPr bwMode="auto">
            <a:xfrm flipH="1">
              <a:off x="3075213" y="4012933"/>
              <a:ext cx="24248" cy="14263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57"/>
            <p:cNvSpPr>
              <a:spLocks/>
            </p:cNvSpPr>
            <p:nvPr userDrawn="1"/>
          </p:nvSpPr>
          <p:spPr bwMode="auto">
            <a:xfrm flipH="1">
              <a:off x="3055245" y="4018638"/>
              <a:ext cx="29953" cy="17116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358"/>
            <p:cNvSpPr>
              <a:spLocks/>
            </p:cNvSpPr>
            <p:nvPr userDrawn="1"/>
          </p:nvSpPr>
          <p:spPr bwMode="auto">
            <a:xfrm flipH="1">
              <a:off x="3030997" y="398725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59"/>
            <p:cNvSpPr>
              <a:spLocks/>
            </p:cNvSpPr>
            <p:nvPr userDrawn="1"/>
          </p:nvSpPr>
          <p:spPr bwMode="auto">
            <a:xfrm flipH="1">
              <a:off x="3023866" y="4000096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60"/>
            <p:cNvSpPr>
              <a:spLocks/>
            </p:cNvSpPr>
            <p:nvPr userDrawn="1"/>
          </p:nvSpPr>
          <p:spPr bwMode="auto">
            <a:xfrm flipH="1">
              <a:off x="2943992" y="397156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61"/>
            <p:cNvSpPr>
              <a:spLocks/>
            </p:cNvSpPr>
            <p:nvPr userDrawn="1"/>
          </p:nvSpPr>
          <p:spPr bwMode="auto">
            <a:xfrm flipH="1">
              <a:off x="3019587" y="4015786"/>
              <a:ext cx="25674" cy="14263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62"/>
            <p:cNvSpPr>
              <a:spLocks/>
            </p:cNvSpPr>
            <p:nvPr userDrawn="1"/>
          </p:nvSpPr>
          <p:spPr bwMode="auto">
            <a:xfrm flipH="1">
              <a:off x="2998192" y="4040033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3"/>
            <p:cNvSpPr>
              <a:spLocks/>
            </p:cNvSpPr>
            <p:nvPr userDrawn="1"/>
          </p:nvSpPr>
          <p:spPr bwMode="auto">
            <a:xfrm flipH="1">
              <a:off x="2982503" y="4031475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4"/>
            <p:cNvSpPr>
              <a:spLocks/>
            </p:cNvSpPr>
            <p:nvPr userDrawn="1"/>
          </p:nvSpPr>
          <p:spPr bwMode="auto">
            <a:xfrm flipH="1">
              <a:off x="3035276" y="4024344"/>
              <a:ext cx="34232" cy="19968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5"/>
            <p:cNvSpPr>
              <a:spLocks/>
            </p:cNvSpPr>
            <p:nvPr userDrawn="1"/>
          </p:nvSpPr>
          <p:spPr bwMode="auto">
            <a:xfrm flipH="1">
              <a:off x="3011029" y="4030049"/>
              <a:ext cx="42790" cy="2424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6"/>
            <p:cNvSpPr>
              <a:spLocks/>
            </p:cNvSpPr>
            <p:nvPr userDrawn="1"/>
          </p:nvSpPr>
          <p:spPr bwMode="auto">
            <a:xfrm flipH="1">
              <a:off x="3028144" y="397014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67"/>
            <p:cNvSpPr>
              <a:spLocks/>
            </p:cNvSpPr>
            <p:nvPr userDrawn="1"/>
          </p:nvSpPr>
          <p:spPr bwMode="auto">
            <a:xfrm flipH="1">
              <a:off x="3038129" y="39758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68"/>
            <p:cNvSpPr>
              <a:spLocks/>
            </p:cNvSpPr>
            <p:nvPr userDrawn="1"/>
          </p:nvSpPr>
          <p:spPr bwMode="auto">
            <a:xfrm flipH="1">
              <a:off x="3018160" y="3964438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69"/>
            <p:cNvSpPr>
              <a:spLocks/>
            </p:cNvSpPr>
            <p:nvPr userDrawn="1"/>
          </p:nvSpPr>
          <p:spPr bwMode="auto">
            <a:xfrm flipH="1">
              <a:off x="2999618" y="395302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70"/>
            <p:cNvSpPr>
              <a:spLocks/>
            </p:cNvSpPr>
            <p:nvPr userDrawn="1"/>
          </p:nvSpPr>
          <p:spPr bwMode="auto">
            <a:xfrm flipH="1">
              <a:off x="3008177" y="3958733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71"/>
            <p:cNvSpPr>
              <a:spLocks/>
            </p:cNvSpPr>
            <p:nvPr userDrawn="1"/>
          </p:nvSpPr>
          <p:spPr bwMode="auto">
            <a:xfrm flipH="1">
              <a:off x="2932581" y="391451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72"/>
            <p:cNvSpPr>
              <a:spLocks/>
            </p:cNvSpPr>
            <p:nvPr userDrawn="1"/>
          </p:nvSpPr>
          <p:spPr bwMode="auto">
            <a:xfrm flipH="1">
              <a:off x="2941139" y="3918796"/>
              <a:ext cx="15690" cy="9985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73"/>
            <p:cNvSpPr>
              <a:spLocks/>
            </p:cNvSpPr>
            <p:nvPr userDrawn="1"/>
          </p:nvSpPr>
          <p:spPr bwMode="auto">
            <a:xfrm flipH="1">
              <a:off x="2951123" y="392592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74"/>
            <p:cNvSpPr>
              <a:spLocks/>
            </p:cNvSpPr>
            <p:nvPr userDrawn="1"/>
          </p:nvSpPr>
          <p:spPr bwMode="auto">
            <a:xfrm flipH="1">
              <a:off x="2924023" y="392450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75"/>
            <p:cNvSpPr>
              <a:spLocks/>
            </p:cNvSpPr>
            <p:nvPr userDrawn="1"/>
          </p:nvSpPr>
          <p:spPr bwMode="auto">
            <a:xfrm flipH="1">
              <a:off x="2961108" y="393020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376"/>
            <p:cNvSpPr>
              <a:spLocks/>
            </p:cNvSpPr>
            <p:nvPr userDrawn="1"/>
          </p:nvSpPr>
          <p:spPr bwMode="auto">
            <a:xfrm flipH="1">
              <a:off x="2902628" y="3928780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77"/>
            <p:cNvSpPr>
              <a:spLocks/>
            </p:cNvSpPr>
            <p:nvPr userDrawn="1"/>
          </p:nvSpPr>
          <p:spPr bwMode="auto">
            <a:xfrm flipH="1">
              <a:off x="2969665" y="3935912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78"/>
            <p:cNvSpPr>
              <a:spLocks/>
            </p:cNvSpPr>
            <p:nvPr userDrawn="1"/>
          </p:nvSpPr>
          <p:spPr bwMode="auto">
            <a:xfrm flipH="1">
              <a:off x="2939712" y="3933059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379"/>
            <p:cNvSpPr>
              <a:spLocks/>
            </p:cNvSpPr>
            <p:nvPr userDrawn="1"/>
          </p:nvSpPr>
          <p:spPr bwMode="auto">
            <a:xfrm flipH="1">
              <a:off x="2882660" y="393591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80"/>
            <p:cNvSpPr>
              <a:spLocks/>
            </p:cNvSpPr>
            <p:nvPr userDrawn="1"/>
          </p:nvSpPr>
          <p:spPr bwMode="auto">
            <a:xfrm flipH="1">
              <a:off x="2918318" y="393876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81"/>
            <p:cNvSpPr>
              <a:spLocks/>
            </p:cNvSpPr>
            <p:nvPr userDrawn="1"/>
          </p:nvSpPr>
          <p:spPr bwMode="auto">
            <a:xfrm flipH="1">
              <a:off x="2858413" y="3940190"/>
              <a:ext cx="24248" cy="15690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82"/>
            <p:cNvSpPr>
              <a:spLocks/>
            </p:cNvSpPr>
            <p:nvPr userDrawn="1"/>
          </p:nvSpPr>
          <p:spPr bwMode="auto">
            <a:xfrm flipH="1">
              <a:off x="2953976" y="394304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83"/>
            <p:cNvSpPr>
              <a:spLocks/>
            </p:cNvSpPr>
            <p:nvPr userDrawn="1"/>
          </p:nvSpPr>
          <p:spPr bwMode="auto">
            <a:xfrm flipH="1">
              <a:off x="2898349" y="3944470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84"/>
            <p:cNvSpPr>
              <a:spLocks/>
            </p:cNvSpPr>
            <p:nvPr userDrawn="1"/>
          </p:nvSpPr>
          <p:spPr bwMode="auto">
            <a:xfrm flipH="1">
              <a:off x="2874102" y="395017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85"/>
            <p:cNvSpPr>
              <a:spLocks/>
            </p:cNvSpPr>
            <p:nvPr userDrawn="1"/>
          </p:nvSpPr>
          <p:spPr bwMode="auto">
            <a:xfrm flipH="1">
              <a:off x="2969665" y="395160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86"/>
            <p:cNvSpPr>
              <a:spLocks/>
            </p:cNvSpPr>
            <p:nvPr userDrawn="1"/>
          </p:nvSpPr>
          <p:spPr bwMode="auto">
            <a:xfrm flipH="1">
              <a:off x="2948270" y="395588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87"/>
            <p:cNvSpPr>
              <a:spLocks/>
            </p:cNvSpPr>
            <p:nvPr userDrawn="1"/>
          </p:nvSpPr>
          <p:spPr bwMode="auto">
            <a:xfrm flipH="1">
              <a:off x="2888366" y="3958733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88"/>
            <p:cNvSpPr>
              <a:spLocks/>
            </p:cNvSpPr>
            <p:nvPr userDrawn="1"/>
          </p:nvSpPr>
          <p:spPr bwMode="auto">
            <a:xfrm flipH="1">
              <a:off x="2985355" y="396015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89"/>
            <p:cNvSpPr>
              <a:spLocks/>
            </p:cNvSpPr>
            <p:nvPr userDrawn="1"/>
          </p:nvSpPr>
          <p:spPr bwMode="auto">
            <a:xfrm flipH="1">
              <a:off x="2963960" y="3964438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90"/>
            <p:cNvSpPr>
              <a:spLocks/>
            </p:cNvSpPr>
            <p:nvPr userDrawn="1"/>
          </p:nvSpPr>
          <p:spPr bwMode="auto">
            <a:xfrm flipH="1">
              <a:off x="2872676" y="3967291"/>
              <a:ext cx="25674" cy="15690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91"/>
            <p:cNvSpPr>
              <a:spLocks/>
            </p:cNvSpPr>
            <p:nvPr userDrawn="1"/>
          </p:nvSpPr>
          <p:spPr bwMode="auto">
            <a:xfrm flipH="1">
              <a:off x="2999619" y="3968717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92"/>
            <p:cNvSpPr>
              <a:spLocks/>
            </p:cNvSpPr>
            <p:nvPr userDrawn="1"/>
          </p:nvSpPr>
          <p:spPr bwMode="auto">
            <a:xfrm flipH="1">
              <a:off x="2978223" y="3972996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93"/>
            <p:cNvSpPr>
              <a:spLocks/>
            </p:cNvSpPr>
            <p:nvPr userDrawn="1"/>
          </p:nvSpPr>
          <p:spPr bwMode="auto">
            <a:xfrm flipH="1">
              <a:off x="2919744" y="39758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94"/>
            <p:cNvSpPr>
              <a:spLocks/>
            </p:cNvSpPr>
            <p:nvPr userDrawn="1"/>
          </p:nvSpPr>
          <p:spPr bwMode="auto">
            <a:xfrm flipH="1">
              <a:off x="3015308" y="3977275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95"/>
            <p:cNvSpPr>
              <a:spLocks/>
            </p:cNvSpPr>
            <p:nvPr userDrawn="1"/>
          </p:nvSpPr>
          <p:spPr bwMode="auto">
            <a:xfrm flipH="1">
              <a:off x="2958255" y="398012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96"/>
            <p:cNvSpPr>
              <a:spLocks/>
            </p:cNvSpPr>
            <p:nvPr userDrawn="1"/>
          </p:nvSpPr>
          <p:spPr bwMode="auto">
            <a:xfrm flipH="1">
              <a:off x="2993912" y="398298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397"/>
            <p:cNvSpPr>
              <a:spLocks/>
            </p:cNvSpPr>
            <p:nvPr userDrawn="1"/>
          </p:nvSpPr>
          <p:spPr bwMode="auto">
            <a:xfrm flipH="1">
              <a:off x="2934008" y="3985833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398"/>
            <p:cNvSpPr>
              <a:spLocks/>
            </p:cNvSpPr>
            <p:nvPr userDrawn="1"/>
          </p:nvSpPr>
          <p:spPr bwMode="auto">
            <a:xfrm flipH="1">
              <a:off x="2973945" y="3988685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399"/>
            <p:cNvSpPr>
              <a:spLocks/>
            </p:cNvSpPr>
            <p:nvPr userDrawn="1"/>
          </p:nvSpPr>
          <p:spPr bwMode="auto">
            <a:xfrm flipH="1">
              <a:off x="2949697" y="3994390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400"/>
            <p:cNvSpPr>
              <a:spLocks/>
            </p:cNvSpPr>
            <p:nvPr userDrawn="1"/>
          </p:nvSpPr>
          <p:spPr bwMode="auto">
            <a:xfrm flipH="1">
              <a:off x="2989634" y="3998670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1"/>
            <p:cNvSpPr>
              <a:spLocks/>
            </p:cNvSpPr>
            <p:nvPr userDrawn="1"/>
          </p:nvSpPr>
          <p:spPr bwMode="auto">
            <a:xfrm flipH="1">
              <a:off x="2965386" y="400294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2"/>
            <p:cNvSpPr>
              <a:spLocks/>
            </p:cNvSpPr>
            <p:nvPr userDrawn="1"/>
          </p:nvSpPr>
          <p:spPr bwMode="auto">
            <a:xfrm flipH="1">
              <a:off x="3003897" y="4007228"/>
              <a:ext cx="25674" cy="14263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03"/>
            <p:cNvSpPr>
              <a:spLocks/>
            </p:cNvSpPr>
            <p:nvPr userDrawn="1"/>
          </p:nvSpPr>
          <p:spPr bwMode="auto">
            <a:xfrm flipH="1">
              <a:off x="2979650" y="4011506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4"/>
            <p:cNvSpPr>
              <a:spLocks/>
            </p:cNvSpPr>
            <p:nvPr userDrawn="1"/>
          </p:nvSpPr>
          <p:spPr bwMode="auto">
            <a:xfrm flipH="1">
              <a:off x="2888366" y="3977275"/>
              <a:ext cx="88432" cy="51348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405"/>
            <p:cNvSpPr>
              <a:spLocks/>
            </p:cNvSpPr>
            <p:nvPr userDrawn="1"/>
          </p:nvSpPr>
          <p:spPr bwMode="auto">
            <a:xfrm flipH="1">
              <a:off x="2995339" y="4020064"/>
              <a:ext cx="25674" cy="15690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07"/>
            <p:cNvSpPr>
              <a:spLocks/>
            </p:cNvSpPr>
            <p:nvPr userDrawn="1"/>
          </p:nvSpPr>
          <p:spPr bwMode="auto">
            <a:xfrm flipH="1">
              <a:off x="2966813" y="4022917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08"/>
            <p:cNvSpPr>
              <a:spLocks/>
            </p:cNvSpPr>
            <p:nvPr userDrawn="1"/>
          </p:nvSpPr>
          <p:spPr bwMode="auto">
            <a:xfrm flipH="1">
              <a:off x="3009602" y="399153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09"/>
            <p:cNvSpPr>
              <a:spLocks/>
            </p:cNvSpPr>
            <p:nvPr userDrawn="1"/>
          </p:nvSpPr>
          <p:spPr bwMode="auto">
            <a:xfrm flipH="1">
              <a:off x="2928302" y="3963011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10"/>
            <p:cNvSpPr>
              <a:spLocks/>
            </p:cNvSpPr>
            <p:nvPr userDrawn="1"/>
          </p:nvSpPr>
          <p:spPr bwMode="auto">
            <a:xfrm flipH="1">
              <a:off x="2904054" y="396729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11"/>
            <p:cNvSpPr>
              <a:spLocks/>
            </p:cNvSpPr>
            <p:nvPr userDrawn="1"/>
          </p:nvSpPr>
          <p:spPr bwMode="auto">
            <a:xfrm flipH="1">
              <a:off x="2912613" y="395445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12"/>
            <p:cNvSpPr>
              <a:spLocks/>
            </p:cNvSpPr>
            <p:nvPr userDrawn="1"/>
          </p:nvSpPr>
          <p:spPr bwMode="auto">
            <a:xfrm flipH="1">
              <a:off x="2932581" y="3947322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13"/>
            <p:cNvSpPr>
              <a:spLocks/>
            </p:cNvSpPr>
            <p:nvPr userDrawn="1"/>
          </p:nvSpPr>
          <p:spPr bwMode="auto">
            <a:xfrm flipH="1">
              <a:off x="2847001" y="3897401"/>
              <a:ext cx="35658" cy="19968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14"/>
            <p:cNvSpPr>
              <a:spLocks/>
            </p:cNvSpPr>
            <p:nvPr userDrawn="1"/>
          </p:nvSpPr>
          <p:spPr bwMode="auto">
            <a:xfrm flipH="1">
              <a:off x="2872675" y="391166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15"/>
            <p:cNvSpPr>
              <a:spLocks/>
            </p:cNvSpPr>
            <p:nvPr userDrawn="1"/>
          </p:nvSpPr>
          <p:spPr bwMode="auto">
            <a:xfrm flipH="1">
              <a:off x="2815622" y="3897401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16"/>
            <p:cNvSpPr>
              <a:spLocks/>
            </p:cNvSpPr>
            <p:nvPr userDrawn="1"/>
          </p:nvSpPr>
          <p:spPr bwMode="auto">
            <a:xfrm flipH="1">
              <a:off x="2812769" y="3937338"/>
              <a:ext cx="18543" cy="9985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17"/>
            <p:cNvSpPr>
              <a:spLocks/>
            </p:cNvSpPr>
            <p:nvPr userDrawn="1"/>
          </p:nvSpPr>
          <p:spPr bwMode="auto">
            <a:xfrm flipH="1">
              <a:off x="2821328" y="3933059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18"/>
            <p:cNvSpPr>
              <a:spLocks/>
            </p:cNvSpPr>
            <p:nvPr userDrawn="1"/>
          </p:nvSpPr>
          <p:spPr bwMode="auto">
            <a:xfrm flipH="1">
              <a:off x="2827033" y="3945896"/>
              <a:ext cx="18543" cy="9985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19"/>
            <p:cNvSpPr>
              <a:spLocks/>
            </p:cNvSpPr>
            <p:nvPr userDrawn="1"/>
          </p:nvSpPr>
          <p:spPr bwMode="auto">
            <a:xfrm flipH="1">
              <a:off x="2831312" y="3905959"/>
              <a:ext cx="45642" cy="27101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20"/>
            <p:cNvSpPr>
              <a:spLocks/>
            </p:cNvSpPr>
            <p:nvPr userDrawn="1"/>
          </p:nvSpPr>
          <p:spPr bwMode="auto">
            <a:xfrm flipH="1">
              <a:off x="2866970" y="392735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21"/>
            <p:cNvSpPr>
              <a:spLocks/>
            </p:cNvSpPr>
            <p:nvPr userDrawn="1"/>
          </p:nvSpPr>
          <p:spPr bwMode="auto">
            <a:xfrm flipH="1">
              <a:off x="2815622" y="3915943"/>
              <a:ext cx="52774" cy="29953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2"/>
            <p:cNvSpPr>
              <a:spLocks/>
            </p:cNvSpPr>
            <p:nvPr userDrawn="1"/>
          </p:nvSpPr>
          <p:spPr bwMode="auto">
            <a:xfrm flipH="1">
              <a:off x="2908333" y="391594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3"/>
            <p:cNvSpPr>
              <a:spLocks/>
            </p:cNvSpPr>
            <p:nvPr userDrawn="1"/>
          </p:nvSpPr>
          <p:spPr bwMode="auto">
            <a:xfrm flipH="1">
              <a:off x="2892644" y="3891695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24"/>
            <p:cNvSpPr>
              <a:spLocks/>
            </p:cNvSpPr>
            <p:nvPr userDrawn="1"/>
          </p:nvSpPr>
          <p:spPr bwMode="auto">
            <a:xfrm flipH="1">
              <a:off x="2902628" y="389740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25"/>
            <p:cNvSpPr>
              <a:spLocks/>
            </p:cNvSpPr>
            <p:nvPr userDrawn="1"/>
          </p:nvSpPr>
          <p:spPr bwMode="auto">
            <a:xfrm flipH="1">
              <a:off x="2862691" y="3888843"/>
              <a:ext cx="39937" cy="2424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26"/>
            <p:cNvSpPr>
              <a:spLocks/>
            </p:cNvSpPr>
            <p:nvPr userDrawn="1"/>
          </p:nvSpPr>
          <p:spPr bwMode="auto">
            <a:xfrm flipH="1">
              <a:off x="2894070" y="390738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27"/>
            <p:cNvSpPr>
              <a:spLocks/>
            </p:cNvSpPr>
            <p:nvPr userDrawn="1"/>
          </p:nvSpPr>
          <p:spPr bwMode="auto">
            <a:xfrm flipH="1">
              <a:off x="2886939" y="392022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28"/>
            <p:cNvSpPr>
              <a:spLocks/>
            </p:cNvSpPr>
            <p:nvPr userDrawn="1"/>
          </p:nvSpPr>
          <p:spPr bwMode="auto">
            <a:xfrm flipH="1">
              <a:off x="2767128" y="3907385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29"/>
            <p:cNvSpPr>
              <a:spLocks/>
            </p:cNvSpPr>
            <p:nvPr userDrawn="1"/>
          </p:nvSpPr>
          <p:spPr bwMode="auto">
            <a:xfrm flipH="1">
              <a:off x="2815622" y="384605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30"/>
            <p:cNvSpPr>
              <a:spLocks/>
            </p:cNvSpPr>
            <p:nvPr userDrawn="1"/>
          </p:nvSpPr>
          <p:spPr bwMode="auto">
            <a:xfrm flipH="1">
              <a:off x="2825607" y="385175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31"/>
            <p:cNvSpPr>
              <a:spLocks/>
            </p:cNvSpPr>
            <p:nvPr userDrawn="1"/>
          </p:nvSpPr>
          <p:spPr bwMode="auto">
            <a:xfrm flipH="1">
              <a:off x="2799933" y="3853185"/>
              <a:ext cx="24248" cy="14263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32"/>
            <p:cNvSpPr>
              <a:spLocks/>
            </p:cNvSpPr>
            <p:nvPr userDrawn="1"/>
          </p:nvSpPr>
          <p:spPr bwMode="auto">
            <a:xfrm flipH="1">
              <a:off x="2815622" y="3861743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33"/>
            <p:cNvSpPr>
              <a:spLocks/>
            </p:cNvSpPr>
            <p:nvPr userDrawn="1"/>
          </p:nvSpPr>
          <p:spPr bwMode="auto">
            <a:xfrm flipH="1">
              <a:off x="2799933" y="3870301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34"/>
            <p:cNvSpPr>
              <a:spLocks/>
            </p:cNvSpPr>
            <p:nvPr userDrawn="1"/>
          </p:nvSpPr>
          <p:spPr bwMode="auto">
            <a:xfrm flipH="1">
              <a:off x="2768554" y="3861743"/>
              <a:ext cx="41364" cy="22821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35"/>
            <p:cNvSpPr>
              <a:spLocks/>
            </p:cNvSpPr>
            <p:nvPr userDrawn="1"/>
          </p:nvSpPr>
          <p:spPr bwMode="auto">
            <a:xfrm flipH="1">
              <a:off x="2784244" y="38788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36"/>
            <p:cNvSpPr>
              <a:spLocks/>
            </p:cNvSpPr>
            <p:nvPr userDrawn="1"/>
          </p:nvSpPr>
          <p:spPr bwMode="auto">
            <a:xfrm flipH="1">
              <a:off x="2768554" y="388884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37"/>
            <p:cNvSpPr>
              <a:spLocks/>
            </p:cNvSpPr>
            <p:nvPr userDrawn="1"/>
          </p:nvSpPr>
          <p:spPr bwMode="auto">
            <a:xfrm flipH="1">
              <a:off x="2737175" y="3878859"/>
              <a:ext cx="39937" cy="2424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38"/>
            <p:cNvSpPr>
              <a:spLocks/>
            </p:cNvSpPr>
            <p:nvPr userDrawn="1"/>
          </p:nvSpPr>
          <p:spPr bwMode="auto">
            <a:xfrm flipH="1">
              <a:off x="2752864" y="389740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39"/>
            <p:cNvSpPr>
              <a:spLocks/>
            </p:cNvSpPr>
            <p:nvPr userDrawn="1"/>
          </p:nvSpPr>
          <p:spPr bwMode="auto">
            <a:xfrm flipH="1">
              <a:off x="2799933" y="3888843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40"/>
            <p:cNvSpPr>
              <a:spLocks/>
            </p:cNvSpPr>
            <p:nvPr userDrawn="1"/>
          </p:nvSpPr>
          <p:spPr bwMode="auto">
            <a:xfrm flipH="1">
              <a:off x="2815623" y="38788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41"/>
            <p:cNvSpPr>
              <a:spLocks/>
            </p:cNvSpPr>
            <p:nvPr userDrawn="1"/>
          </p:nvSpPr>
          <p:spPr bwMode="auto">
            <a:xfrm flipH="1">
              <a:off x="2831312" y="388741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42"/>
            <p:cNvSpPr>
              <a:spLocks/>
            </p:cNvSpPr>
            <p:nvPr userDrawn="1"/>
          </p:nvSpPr>
          <p:spPr bwMode="auto">
            <a:xfrm flipH="1">
              <a:off x="2829886" y="387030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43"/>
            <p:cNvSpPr>
              <a:spLocks/>
            </p:cNvSpPr>
            <p:nvPr userDrawn="1"/>
          </p:nvSpPr>
          <p:spPr bwMode="auto">
            <a:xfrm flipH="1">
              <a:off x="2874102" y="388028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44"/>
            <p:cNvSpPr>
              <a:spLocks/>
            </p:cNvSpPr>
            <p:nvPr userDrawn="1"/>
          </p:nvSpPr>
          <p:spPr bwMode="auto">
            <a:xfrm flipH="1">
              <a:off x="2834165" y="3857464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45"/>
            <p:cNvSpPr>
              <a:spLocks/>
            </p:cNvSpPr>
            <p:nvPr userDrawn="1"/>
          </p:nvSpPr>
          <p:spPr bwMode="auto">
            <a:xfrm flipH="1">
              <a:off x="2844148" y="386316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6"/>
            <p:cNvSpPr>
              <a:spLocks/>
            </p:cNvSpPr>
            <p:nvPr userDrawn="1"/>
          </p:nvSpPr>
          <p:spPr bwMode="auto">
            <a:xfrm flipH="1">
              <a:off x="2854133" y="3868874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47"/>
            <p:cNvSpPr>
              <a:spLocks/>
            </p:cNvSpPr>
            <p:nvPr userDrawn="1"/>
          </p:nvSpPr>
          <p:spPr bwMode="auto">
            <a:xfrm flipH="1">
              <a:off x="2864117" y="387458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48"/>
            <p:cNvSpPr>
              <a:spLocks/>
            </p:cNvSpPr>
            <p:nvPr userDrawn="1"/>
          </p:nvSpPr>
          <p:spPr bwMode="auto">
            <a:xfrm flipH="1">
              <a:off x="2845575" y="3878859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49"/>
            <p:cNvSpPr>
              <a:spLocks/>
            </p:cNvSpPr>
            <p:nvPr userDrawn="1"/>
          </p:nvSpPr>
          <p:spPr bwMode="auto">
            <a:xfrm flipH="1">
              <a:off x="2799933" y="3928780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50"/>
            <p:cNvSpPr>
              <a:spLocks/>
            </p:cNvSpPr>
            <p:nvPr userDrawn="1"/>
          </p:nvSpPr>
          <p:spPr bwMode="auto">
            <a:xfrm flipH="1">
              <a:off x="2782817" y="3915943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1"/>
            <p:cNvSpPr>
              <a:spLocks/>
            </p:cNvSpPr>
            <p:nvPr userDrawn="1"/>
          </p:nvSpPr>
          <p:spPr bwMode="auto">
            <a:xfrm flipH="1">
              <a:off x="2798507" y="39059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52"/>
            <p:cNvSpPr>
              <a:spLocks/>
            </p:cNvSpPr>
            <p:nvPr userDrawn="1"/>
          </p:nvSpPr>
          <p:spPr bwMode="auto">
            <a:xfrm flipH="1">
              <a:off x="2784243" y="3897401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53"/>
            <p:cNvSpPr>
              <a:spLocks/>
            </p:cNvSpPr>
            <p:nvPr userDrawn="1"/>
          </p:nvSpPr>
          <p:spPr bwMode="auto">
            <a:xfrm flipH="1">
              <a:off x="3012454" y="404859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4"/>
            <p:cNvSpPr>
              <a:spLocks/>
            </p:cNvSpPr>
            <p:nvPr userDrawn="1"/>
          </p:nvSpPr>
          <p:spPr bwMode="auto">
            <a:xfrm flipH="1">
              <a:off x="2842723" y="3950175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5"/>
            <p:cNvSpPr>
              <a:spLocks/>
            </p:cNvSpPr>
            <p:nvPr userDrawn="1"/>
          </p:nvSpPr>
          <p:spPr bwMode="auto">
            <a:xfrm flipH="1">
              <a:off x="2856986" y="3958733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56"/>
            <p:cNvSpPr>
              <a:spLocks/>
            </p:cNvSpPr>
            <p:nvPr userDrawn="1"/>
          </p:nvSpPr>
          <p:spPr bwMode="auto">
            <a:xfrm flipH="1">
              <a:off x="2979649" y="3941617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 flipH="1">
              <a:off x="2989633" y="39473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 flipH="1">
              <a:off x="2922596" y="390881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 flipH="1">
              <a:off x="2912612" y="3903106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 flipH="1">
              <a:off x="2884085" y="388599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 flipH="1">
              <a:off x="2928302" y="3843201"/>
              <a:ext cx="191127" cy="111253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 flipH="1">
              <a:off x="3681399" y="4358103"/>
              <a:ext cx="242474" cy="162600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 flipH="1">
              <a:off x="3374739" y="4181239"/>
              <a:ext cx="549134" cy="316643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 flipH="1">
              <a:off x="3374739" y="4321018"/>
              <a:ext cx="306659" cy="199685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 flipH="1">
              <a:off x="3411824" y="4239718"/>
              <a:ext cx="400796" cy="232491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 flipH="1">
              <a:off x="3765551" y="4395187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 flipH="1">
              <a:off x="3735599" y="4378071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 flipH="1">
              <a:off x="3745583" y="4383776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 flipH="1">
              <a:off x="3755567" y="4389482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 flipH="1">
              <a:off x="3734172" y="4392334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 flipH="1">
              <a:off x="3774109" y="440089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 flipH="1">
              <a:off x="3784094" y="4406597"/>
              <a:ext cx="15690" cy="8558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 flipH="1">
              <a:off x="3748436" y="440089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 flipH="1">
              <a:off x="3728467" y="4406597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75"/>
            <p:cNvSpPr>
              <a:spLocks/>
            </p:cNvSpPr>
            <p:nvPr userDrawn="1"/>
          </p:nvSpPr>
          <p:spPr bwMode="auto">
            <a:xfrm flipH="1">
              <a:off x="3762699" y="4409450"/>
              <a:ext cx="25674" cy="14263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6"/>
            <p:cNvSpPr>
              <a:spLocks/>
            </p:cNvSpPr>
            <p:nvPr userDrawn="1"/>
          </p:nvSpPr>
          <p:spPr bwMode="auto">
            <a:xfrm flipH="1">
              <a:off x="3742730" y="4415155"/>
              <a:ext cx="29953" cy="17116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77"/>
            <p:cNvSpPr>
              <a:spLocks/>
            </p:cNvSpPr>
            <p:nvPr userDrawn="1"/>
          </p:nvSpPr>
          <p:spPr bwMode="auto">
            <a:xfrm flipH="1">
              <a:off x="3718483" y="4383776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78"/>
            <p:cNvSpPr>
              <a:spLocks/>
            </p:cNvSpPr>
            <p:nvPr userDrawn="1"/>
          </p:nvSpPr>
          <p:spPr bwMode="auto">
            <a:xfrm flipH="1">
              <a:off x="3712778" y="43980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79"/>
            <p:cNvSpPr>
              <a:spLocks/>
            </p:cNvSpPr>
            <p:nvPr userDrawn="1"/>
          </p:nvSpPr>
          <p:spPr bwMode="auto">
            <a:xfrm flipH="1">
              <a:off x="3631478" y="4368086"/>
              <a:ext cx="25674" cy="15690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80"/>
            <p:cNvSpPr>
              <a:spLocks/>
            </p:cNvSpPr>
            <p:nvPr userDrawn="1"/>
          </p:nvSpPr>
          <p:spPr bwMode="auto">
            <a:xfrm flipH="1">
              <a:off x="3708498" y="4413729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1"/>
            <p:cNvSpPr>
              <a:spLocks/>
            </p:cNvSpPr>
            <p:nvPr userDrawn="1"/>
          </p:nvSpPr>
          <p:spPr bwMode="auto">
            <a:xfrm flipH="1">
              <a:off x="3685678" y="4437976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82"/>
            <p:cNvSpPr>
              <a:spLocks/>
            </p:cNvSpPr>
            <p:nvPr userDrawn="1"/>
          </p:nvSpPr>
          <p:spPr bwMode="auto">
            <a:xfrm flipH="1">
              <a:off x="3671414" y="4429419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83"/>
            <p:cNvSpPr>
              <a:spLocks/>
            </p:cNvSpPr>
            <p:nvPr userDrawn="1"/>
          </p:nvSpPr>
          <p:spPr bwMode="auto">
            <a:xfrm flipH="1">
              <a:off x="3722761" y="4422286"/>
              <a:ext cx="35658" cy="19968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4"/>
            <p:cNvSpPr>
              <a:spLocks/>
            </p:cNvSpPr>
            <p:nvPr userDrawn="1"/>
          </p:nvSpPr>
          <p:spPr bwMode="auto">
            <a:xfrm flipH="1">
              <a:off x="3698515" y="4426566"/>
              <a:ext cx="42790" cy="2424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5"/>
            <p:cNvSpPr>
              <a:spLocks/>
            </p:cNvSpPr>
            <p:nvPr userDrawn="1"/>
          </p:nvSpPr>
          <p:spPr bwMode="auto">
            <a:xfrm flipH="1">
              <a:off x="3717056" y="4366660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6"/>
            <p:cNvSpPr>
              <a:spLocks/>
            </p:cNvSpPr>
            <p:nvPr userDrawn="1"/>
          </p:nvSpPr>
          <p:spPr bwMode="auto">
            <a:xfrm flipH="1">
              <a:off x="3725614" y="4372366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87"/>
            <p:cNvSpPr>
              <a:spLocks/>
            </p:cNvSpPr>
            <p:nvPr userDrawn="1"/>
          </p:nvSpPr>
          <p:spPr bwMode="auto">
            <a:xfrm flipH="1">
              <a:off x="3707072" y="436095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88"/>
            <p:cNvSpPr>
              <a:spLocks/>
            </p:cNvSpPr>
            <p:nvPr userDrawn="1"/>
          </p:nvSpPr>
          <p:spPr bwMode="auto">
            <a:xfrm flipH="1">
              <a:off x="3687104" y="434954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89"/>
            <p:cNvSpPr>
              <a:spLocks/>
            </p:cNvSpPr>
            <p:nvPr userDrawn="1"/>
          </p:nvSpPr>
          <p:spPr bwMode="auto">
            <a:xfrm flipH="1">
              <a:off x="3697088" y="4355250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90"/>
            <p:cNvSpPr>
              <a:spLocks/>
            </p:cNvSpPr>
            <p:nvPr userDrawn="1"/>
          </p:nvSpPr>
          <p:spPr bwMode="auto">
            <a:xfrm flipH="1">
              <a:off x="3620066" y="431103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1"/>
            <p:cNvSpPr>
              <a:spLocks/>
            </p:cNvSpPr>
            <p:nvPr userDrawn="1"/>
          </p:nvSpPr>
          <p:spPr bwMode="auto">
            <a:xfrm flipH="1">
              <a:off x="3630051" y="431673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92"/>
            <p:cNvSpPr>
              <a:spLocks/>
            </p:cNvSpPr>
            <p:nvPr userDrawn="1"/>
          </p:nvSpPr>
          <p:spPr bwMode="auto">
            <a:xfrm flipH="1">
              <a:off x="3640035" y="432244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93"/>
            <p:cNvSpPr>
              <a:spLocks/>
            </p:cNvSpPr>
            <p:nvPr userDrawn="1"/>
          </p:nvSpPr>
          <p:spPr bwMode="auto">
            <a:xfrm flipH="1">
              <a:off x="3611509" y="4322444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4"/>
            <p:cNvSpPr>
              <a:spLocks/>
            </p:cNvSpPr>
            <p:nvPr userDrawn="1"/>
          </p:nvSpPr>
          <p:spPr bwMode="auto">
            <a:xfrm flipH="1">
              <a:off x="3648593" y="4328149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5"/>
            <p:cNvSpPr>
              <a:spLocks/>
            </p:cNvSpPr>
            <p:nvPr userDrawn="1"/>
          </p:nvSpPr>
          <p:spPr bwMode="auto">
            <a:xfrm flipH="1">
              <a:off x="3590114" y="432672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496"/>
            <p:cNvSpPr>
              <a:spLocks/>
            </p:cNvSpPr>
            <p:nvPr userDrawn="1"/>
          </p:nvSpPr>
          <p:spPr bwMode="auto">
            <a:xfrm flipH="1">
              <a:off x="3658578" y="43338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497"/>
            <p:cNvSpPr>
              <a:spLocks/>
            </p:cNvSpPr>
            <p:nvPr userDrawn="1"/>
          </p:nvSpPr>
          <p:spPr bwMode="auto">
            <a:xfrm flipH="1">
              <a:off x="3627199" y="4331002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498"/>
            <p:cNvSpPr>
              <a:spLocks/>
            </p:cNvSpPr>
            <p:nvPr userDrawn="1"/>
          </p:nvSpPr>
          <p:spPr bwMode="auto">
            <a:xfrm flipH="1">
              <a:off x="3571572" y="433385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499"/>
            <p:cNvSpPr>
              <a:spLocks/>
            </p:cNvSpPr>
            <p:nvPr userDrawn="1"/>
          </p:nvSpPr>
          <p:spPr bwMode="auto">
            <a:xfrm flipH="1">
              <a:off x="3605804" y="433528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00"/>
            <p:cNvSpPr>
              <a:spLocks/>
            </p:cNvSpPr>
            <p:nvPr userDrawn="1"/>
          </p:nvSpPr>
          <p:spPr bwMode="auto">
            <a:xfrm flipH="1">
              <a:off x="3545899" y="433813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01"/>
            <p:cNvSpPr>
              <a:spLocks/>
            </p:cNvSpPr>
            <p:nvPr userDrawn="1"/>
          </p:nvSpPr>
          <p:spPr bwMode="auto">
            <a:xfrm flipH="1">
              <a:off x="3642888" y="433956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2"/>
            <p:cNvSpPr>
              <a:spLocks/>
            </p:cNvSpPr>
            <p:nvPr userDrawn="1"/>
          </p:nvSpPr>
          <p:spPr bwMode="auto">
            <a:xfrm flipH="1">
              <a:off x="3585836" y="4342413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3"/>
            <p:cNvSpPr>
              <a:spLocks/>
            </p:cNvSpPr>
            <p:nvPr userDrawn="1"/>
          </p:nvSpPr>
          <p:spPr bwMode="auto">
            <a:xfrm flipH="1">
              <a:off x="3561588" y="434669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4"/>
            <p:cNvSpPr>
              <a:spLocks/>
            </p:cNvSpPr>
            <p:nvPr userDrawn="1"/>
          </p:nvSpPr>
          <p:spPr bwMode="auto">
            <a:xfrm flipH="1">
              <a:off x="3657152" y="4348118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5"/>
            <p:cNvSpPr>
              <a:spLocks/>
            </p:cNvSpPr>
            <p:nvPr userDrawn="1"/>
          </p:nvSpPr>
          <p:spPr bwMode="auto">
            <a:xfrm flipH="1">
              <a:off x="3635756" y="435382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6"/>
            <p:cNvSpPr>
              <a:spLocks/>
            </p:cNvSpPr>
            <p:nvPr userDrawn="1"/>
          </p:nvSpPr>
          <p:spPr bwMode="auto">
            <a:xfrm flipH="1">
              <a:off x="3577277" y="4355250"/>
              <a:ext cx="24248" cy="15690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07"/>
            <p:cNvSpPr>
              <a:spLocks/>
            </p:cNvSpPr>
            <p:nvPr userDrawn="1"/>
          </p:nvSpPr>
          <p:spPr bwMode="auto">
            <a:xfrm flipH="1">
              <a:off x="3672841" y="4356676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08"/>
            <p:cNvSpPr>
              <a:spLocks/>
            </p:cNvSpPr>
            <p:nvPr userDrawn="1"/>
          </p:nvSpPr>
          <p:spPr bwMode="auto">
            <a:xfrm flipH="1">
              <a:off x="3651446" y="4362381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09"/>
            <p:cNvSpPr>
              <a:spLocks/>
            </p:cNvSpPr>
            <p:nvPr userDrawn="1"/>
          </p:nvSpPr>
          <p:spPr bwMode="auto">
            <a:xfrm flipH="1">
              <a:off x="3561588" y="4365234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10"/>
            <p:cNvSpPr>
              <a:spLocks/>
            </p:cNvSpPr>
            <p:nvPr userDrawn="1"/>
          </p:nvSpPr>
          <p:spPr bwMode="auto">
            <a:xfrm flipH="1">
              <a:off x="3688530" y="436666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1"/>
            <p:cNvSpPr>
              <a:spLocks/>
            </p:cNvSpPr>
            <p:nvPr userDrawn="1"/>
          </p:nvSpPr>
          <p:spPr bwMode="auto">
            <a:xfrm flipH="1">
              <a:off x="3667135" y="43709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12"/>
            <p:cNvSpPr>
              <a:spLocks/>
            </p:cNvSpPr>
            <p:nvPr userDrawn="1"/>
          </p:nvSpPr>
          <p:spPr bwMode="auto">
            <a:xfrm flipH="1">
              <a:off x="3607230" y="437379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13"/>
            <p:cNvSpPr>
              <a:spLocks/>
            </p:cNvSpPr>
            <p:nvPr userDrawn="1"/>
          </p:nvSpPr>
          <p:spPr bwMode="auto">
            <a:xfrm flipH="1">
              <a:off x="3702794" y="4375218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14"/>
            <p:cNvSpPr>
              <a:spLocks/>
            </p:cNvSpPr>
            <p:nvPr userDrawn="1"/>
          </p:nvSpPr>
          <p:spPr bwMode="auto">
            <a:xfrm flipH="1">
              <a:off x="3647167" y="4378071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15"/>
            <p:cNvSpPr>
              <a:spLocks/>
            </p:cNvSpPr>
            <p:nvPr userDrawn="1"/>
          </p:nvSpPr>
          <p:spPr bwMode="auto">
            <a:xfrm flipH="1">
              <a:off x="3681399" y="4379497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16"/>
            <p:cNvSpPr>
              <a:spLocks/>
            </p:cNvSpPr>
            <p:nvPr userDrawn="1"/>
          </p:nvSpPr>
          <p:spPr bwMode="auto">
            <a:xfrm flipH="1">
              <a:off x="3622919" y="43823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17"/>
            <p:cNvSpPr>
              <a:spLocks/>
            </p:cNvSpPr>
            <p:nvPr userDrawn="1"/>
          </p:nvSpPr>
          <p:spPr bwMode="auto">
            <a:xfrm flipH="1">
              <a:off x="3662856" y="438662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18"/>
            <p:cNvSpPr>
              <a:spLocks/>
            </p:cNvSpPr>
            <p:nvPr userDrawn="1"/>
          </p:nvSpPr>
          <p:spPr bwMode="auto">
            <a:xfrm flipH="1">
              <a:off x="3637183" y="439090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19"/>
            <p:cNvSpPr>
              <a:spLocks/>
            </p:cNvSpPr>
            <p:nvPr userDrawn="1"/>
          </p:nvSpPr>
          <p:spPr bwMode="auto">
            <a:xfrm flipH="1">
              <a:off x="3677120" y="439518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20"/>
            <p:cNvSpPr>
              <a:spLocks/>
            </p:cNvSpPr>
            <p:nvPr userDrawn="1"/>
          </p:nvSpPr>
          <p:spPr bwMode="auto">
            <a:xfrm flipH="1">
              <a:off x="3652872" y="4399465"/>
              <a:ext cx="25674" cy="15690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21"/>
            <p:cNvSpPr>
              <a:spLocks/>
            </p:cNvSpPr>
            <p:nvPr userDrawn="1"/>
          </p:nvSpPr>
          <p:spPr bwMode="auto">
            <a:xfrm flipH="1">
              <a:off x="3692809" y="4403745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22"/>
            <p:cNvSpPr>
              <a:spLocks/>
            </p:cNvSpPr>
            <p:nvPr userDrawn="1"/>
          </p:nvSpPr>
          <p:spPr bwMode="auto">
            <a:xfrm flipH="1">
              <a:off x="3668561" y="4409450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23"/>
            <p:cNvSpPr>
              <a:spLocks/>
            </p:cNvSpPr>
            <p:nvPr userDrawn="1"/>
          </p:nvSpPr>
          <p:spPr bwMode="auto">
            <a:xfrm flipH="1">
              <a:off x="3577278" y="4373792"/>
              <a:ext cx="88432" cy="51348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24"/>
            <p:cNvSpPr>
              <a:spLocks/>
            </p:cNvSpPr>
            <p:nvPr userDrawn="1"/>
          </p:nvSpPr>
          <p:spPr bwMode="auto">
            <a:xfrm flipH="1">
              <a:off x="3684251" y="4418008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25"/>
            <p:cNvSpPr>
              <a:spLocks/>
            </p:cNvSpPr>
            <p:nvPr userDrawn="1"/>
          </p:nvSpPr>
          <p:spPr bwMode="auto">
            <a:xfrm flipH="1">
              <a:off x="3655725" y="4420861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6"/>
            <p:cNvSpPr>
              <a:spLocks/>
            </p:cNvSpPr>
            <p:nvPr userDrawn="1"/>
          </p:nvSpPr>
          <p:spPr bwMode="auto">
            <a:xfrm flipH="1">
              <a:off x="3697089" y="4388055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27"/>
            <p:cNvSpPr>
              <a:spLocks/>
            </p:cNvSpPr>
            <p:nvPr userDrawn="1"/>
          </p:nvSpPr>
          <p:spPr bwMode="auto">
            <a:xfrm flipH="1">
              <a:off x="3617214" y="435952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28"/>
            <p:cNvSpPr>
              <a:spLocks/>
            </p:cNvSpPr>
            <p:nvPr userDrawn="1"/>
          </p:nvSpPr>
          <p:spPr bwMode="auto">
            <a:xfrm flipH="1">
              <a:off x="3591541" y="436523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29"/>
            <p:cNvSpPr>
              <a:spLocks/>
            </p:cNvSpPr>
            <p:nvPr userDrawn="1"/>
          </p:nvSpPr>
          <p:spPr bwMode="auto">
            <a:xfrm flipH="1">
              <a:off x="3601525" y="4350970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30"/>
            <p:cNvSpPr>
              <a:spLocks/>
            </p:cNvSpPr>
            <p:nvPr userDrawn="1"/>
          </p:nvSpPr>
          <p:spPr bwMode="auto">
            <a:xfrm flipH="1">
              <a:off x="3621493" y="4343839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31"/>
            <p:cNvSpPr>
              <a:spLocks/>
            </p:cNvSpPr>
            <p:nvPr userDrawn="1"/>
          </p:nvSpPr>
          <p:spPr bwMode="auto">
            <a:xfrm flipH="1">
              <a:off x="3535914" y="4293918"/>
              <a:ext cx="35658" cy="21395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32"/>
            <p:cNvSpPr>
              <a:spLocks/>
            </p:cNvSpPr>
            <p:nvPr userDrawn="1"/>
          </p:nvSpPr>
          <p:spPr bwMode="auto">
            <a:xfrm flipH="1">
              <a:off x="3560162" y="4309608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33"/>
            <p:cNvSpPr>
              <a:spLocks/>
            </p:cNvSpPr>
            <p:nvPr userDrawn="1"/>
          </p:nvSpPr>
          <p:spPr bwMode="auto">
            <a:xfrm flipH="1">
              <a:off x="3503108" y="4293918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34"/>
            <p:cNvSpPr>
              <a:spLocks/>
            </p:cNvSpPr>
            <p:nvPr userDrawn="1"/>
          </p:nvSpPr>
          <p:spPr bwMode="auto">
            <a:xfrm flipH="1">
              <a:off x="3501682" y="4335281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35"/>
            <p:cNvSpPr>
              <a:spLocks/>
            </p:cNvSpPr>
            <p:nvPr userDrawn="1"/>
          </p:nvSpPr>
          <p:spPr bwMode="auto">
            <a:xfrm flipH="1">
              <a:off x="3508814" y="4331002"/>
              <a:ext cx="17116" cy="9985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36"/>
            <p:cNvSpPr>
              <a:spLocks/>
            </p:cNvSpPr>
            <p:nvPr userDrawn="1"/>
          </p:nvSpPr>
          <p:spPr bwMode="auto">
            <a:xfrm flipH="1">
              <a:off x="3515946" y="4342413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37"/>
            <p:cNvSpPr>
              <a:spLocks/>
            </p:cNvSpPr>
            <p:nvPr userDrawn="1"/>
          </p:nvSpPr>
          <p:spPr bwMode="auto">
            <a:xfrm flipH="1">
              <a:off x="3518798" y="4303902"/>
              <a:ext cx="47069" cy="27101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38"/>
            <p:cNvSpPr>
              <a:spLocks/>
            </p:cNvSpPr>
            <p:nvPr userDrawn="1"/>
          </p:nvSpPr>
          <p:spPr bwMode="auto">
            <a:xfrm flipH="1">
              <a:off x="3555883" y="4323871"/>
              <a:ext cx="24248" cy="15690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39"/>
            <p:cNvSpPr>
              <a:spLocks/>
            </p:cNvSpPr>
            <p:nvPr userDrawn="1"/>
          </p:nvSpPr>
          <p:spPr bwMode="auto">
            <a:xfrm flipH="1">
              <a:off x="3503108" y="4312460"/>
              <a:ext cx="52774" cy="31379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40"/>
            <p:cNvSpPr>
              <a:spLocks/>
            </p:cNvSpPr>
            <p:nvPr userDrawn="1"/>
          </p:nvSpPr>
          <p:spPr bwMode="auto">
            <a:xfrm flipH="1">
              <a:off x="3597245" y="4312460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41"/>
            <p:cNvSpPr>
              <a:spLocks/>
            </p:cNvSpPr>
            <p:nvPr userDrawn="1"/>
          </p:nvSpPr>
          <p:spPr bwMode="auto">
            <a:xfrm flipH="1">
              <a:off x="3581556" y="4288212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42"/>
            <p:cNvSpPr>
              <a:spLocks/>
            </p:cNvSpPr>
            <p:nvPr userDrawn="1"/>
          </p:nvSpPr>
          <p:spPr bwMode="auto">
            <a:xfrm flipH="1">
              <a:off x="3591540" y="4293918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43"/>
            <p:cNvSpPr>
              <a:spLocks/>
            </p:cNvSpPr>
            <p:nvPr userDrawn="1"/>
          </p:nvSpPr>
          <p:spPr bwMode="auto">
            <a:xfrm flipH="1">
              <a:off x="3550177" y="4285360"/>
              <a:ext cx="41364" cy="2424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44"/>
            <p:cNvSpPr>
              <a:spLocks/>
            </p:cNvSpPr>
            <p:nvPr userDrawn="1"/>
          </p:nvSpPr>
          <p:spPr bwMode="auto">
            <a:xfrm flipH="1">
              <a:off x="3581556" y="430390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45"/>
            <p:cNvSpPr>
              <a:spLocks/>
            </p:cNvSpPr>
            <p:nvPr userDrawn="1"/>
          </p:nvSpPr>
          <p:spPr bwMode="auto">
            <a:xfrm flipH="1">
              <a:off x="3575851" y="431816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546"/>
            <p:cNvSpPr>
              <a:spLocks/>
            </p:cNvSpPr>
            <p:nvPr userDrawn="1"/>
          </p:nvSpPr>
          <p:spPr bwMode="auto">
            <a:xfrm flipH="1">
              <a:off x="3456040" y="430390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47"/>
            <p:cNvSpPr>
              <a:spLocks/>
            </p:cNvSpPr>
            <p:nvPr userDrawn="1"/>
          </p:nvSpPr>
          <p:spPr bwMode="auto">
            <a:xfrm flipH="1">
              <a:off x="3503108" y="424399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48"/>
            <p:cNvSpPr>
              <a:spLocks/>
            </p:cNvSpPr>
            <p:nvPr userDrawn="1"/>
          </p:nvSpPr>
          <p:spPr bwMode="auto">
            <a:xfrm flipH="1">
              <a:off x="3513093" y="424827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49"/>
            <p:cNvSpPr>
              <a:spLocks/>
            </p:cNvSpPr>
            <p:nvPr userDrawn="1"/>
          </p:nvSpPr>
          <p:spPr bwMode="auto">
            <a:xfrm flipH="1">
              <a:off x="3487419" y="4249702"/>
              <a:ext cx="25674" cy="14263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50"/>
            <p:cNvSpPr>
              <a:spLocks/>
            </p:cNvSpPr>
            <p:nvPr userDrawn="1"/>
          </p:nvSpPr>
          <p:spPr bwMode="auto">
            <a:xfrm flipH="1">
              <a:off x="3503109" y="4258260"/>
              <a:ext cx="25674" cy="15690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51"/>
            <p:cNvSpPr>
              <a:spLocks/>
            </p:cNvSpPr>
            <p:nvPr userDrawn="1"/>
          </p:nvSpPr>
          <p:spPr bwMode="auto">
            <a:xfrm flipH="1">
              <a:off x="3488845" y="4266818"/>
              <a:ext cx="24248" cy="15690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52"/>
            <p:cNvSpPr>
              <a:spLocks/>
            </p:cNvSpPr>
            <p:nvPr userDrawn="1"/>
          </p:nvSpPr>
          <p:spPr bwMode="auto">
            <a:xfrm flipH="1">
              <a:off x="3457466" y="4258260"/>
              <a:ext cx="41364" cy="2424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553"/>
            <p:cNvSpPr>
              <a:spLocks/>
            </p:cNvSpPr>
            <p:nvPr userDrawn="1"/>
          </p:nvSpPr>
          <p:spPr bwMode="auto">
            <a:xfrm flipH="1">
              <a:off x="3473156" y="427680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554"/>
            <p:cNvSpPr>
              <a:spLocks/>
            </p:cNvSpPr>
            <p:nvPr userDrawn="1"/>
          </p:nvSpPr>
          <p:spPr bwMode="auto">
            <a:xfrm flipH="1">
              <a:off x="3456040" y="428536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555"/>
            <p:cNvSpPr>
              <a:spLocks/>
            </p:cNvSpPr>
            <p:nvPr userDrawn="1"/>
          </p:nvSpPr>
          <p:spPr bwMode="auto">
            <a:xfrm flipH="1">
              <a:off x="3424661" y="4276802"/>
              <a:ext cx="41364" cy="2424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556"/>
            <p:cNvSpPr>
              <a:spLocks/>
            </p:cNvSpPr>
            <p:nvPr userDrawn="1"/>
          </p:nvSpPr>
          <p:spPr bwMode="auto">
            <a:xfrm flipH="1">
              <a:off x="3440351" y="4295344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557"/>
            <p:cNvSpPr>
              <a:spLocks/>
            </p:cNvSpPr>
            <p:nvPr userDrawn="1"/>
          </p:nvSpPr>
          <p:spPr bwMode="auto">
            <a:xfrm flipH="1">
              <a:off x="3487419" y="428536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558"/>
            <p:cNvSpPr>
              <a:spLocks/>
            </p:cNvSpPr>
            <p:nvPr userDrawn="1"/>
          </p:nvSpPr>
          <p:spPr bwMode="auto">
            <a:xfrm flipH="1">
              <a:off x="3504535" y="427680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559"/>
            <p:cNvSpPr>
              <a:spLocks/>
            </p:cNvSpPr>
            <p:nvPr userDrawn="1"/>
          </p:nvSpPr>
          <p:spPr bwMode="auto">
            <a:xfrm flipH="1">
              <a:off x="3518798" y="4285360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560"/>
            <p:cNvSpPr>
              <a:spLocks/>
            </p:cNvSpPr>
            <p:nvPr userDrawn="1"/>
          </p:nvSpPr>
          <p:spPr bwMode="auto">
            <a:xfrm flipH="1">
              <a:off x="3518798" y="4268244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561"/>
            <p:cNvSpPr>
              <a:spLocks/>
            </p:cNvSpPr>
            <p:nvPr userDrawn="1"/>
          </p:nvSpPr>
          <p:spPr bwMode="auto">
            <a:xfrm flipH="1">
              <a:off x="3561588" y="4276802"/>
              <a:ext cx="15690" cy="9985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562"/>
            <p:cNvSpPr>
              <a:spLocks/>
            </p:cNvSpPr>
            <p:nvPr userDrawn="1"/>
          </p:nvSpPr>
          <p:spPr bwMode="auto">
            <a:xfrm flipH="1">
              <a:off x="3523077" y="4253981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563"/>
            <p:cNvSpPr>
              <a:spLocks/>
            </p:cNvSpPr>
            <p:nvPr userDrawn="1"/>
          </p:nvSpPr>
          <p:spPr bwMode="auto">
            <a:xfrm flipH="1">
              <a:off x="3533061" y="4259686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64"/>
            <p:cNvSpPr>
              <a:spLocks/>
            </p:cNvSpPr>
            <p:nvPr userDrawn="1"/>
          </p:nvSpPr>
          <p:spPr bwMode="auto">
            <a:xfrm flipH="1">
              <a:off x="3543045" y="426681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65"/>
            <p:cNvSpPr>
              <a:spLocks/>
            </p:cNvSpPr>
            <p:nvPr userDrawn="1"/>
          </p:nvSpPr>
          <p:spPr bwMode="auto">
            <a:xfrm flipH="1">
              <a:off x="3553030" y="427109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66"/>
            <p:cNvSpPr>
              <a:spLocks/>
            </p:cNvSpPr>
            <p:nvPr userDrawn="1"/>
          </p:nvSpPr>
          <p:spPr bwMode="auto">
            <a:xfrm flipH="1">
              <a:off x="3534487" y="427680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67"/>
            <p:cNvSpPr>
              <a:spLocks/>
            </p:cNvSpPr>
            <p:nvPr userDrawn="1"/>
          </p:nvSpPr>
          <p:spPr bwMode="auto">
            <a:xfrm flipH="1">
              <a:off x="3487419" y="4326723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68"/>
            <p:cNvSpPr>
              <a:spLocks/>
            </p:cNvSpPr>
            <p:nvPr userDrawn="1"/>
          </p:nvSpPr>
          <p:spPr bwMode="auto">
            <a:xfrm flipH="1">
              <a:off x="3471729" y="4312460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69"/>
            <p:cNvSpPr>
              <a:spLocks/>
            </p:cNvSpPr>
            <p:nvPr userDrawn="1"/>
          </p:nvSpPr>
          <p:spPr bwMode="auto">
            <a:xfrm flipH="1">
              <a:off x="3487419" y="430390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70"/>
            <p:cNvSpPr>
              <a:spLocks/>
            </p:cNvSpPr>
            <p:nvPr userDrawn="1"/>
          </p:nvSpPr>
          <p:spPr bwMode="auto">
            <a:xfrm flipH="1">
              <a:off x="3471730" y="429534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1"/>
            <p:cNvSpPr>
              <a:spLocks/>
            </p:cNvSpPr>
            <p:nvPr userDrawn="1"/>
          </p:nvSpPr>
          <p:spPr bwMode="auto">
            <a:xfrm flipH="1">
              <a:off x="3699941" y="4446534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72"/>
            <p:cNvSpPr>
              <a:spLocks/>
            </p:cNvSpPr>
            <p:nvPr userDrawn="1"/>
          </p:nvSpPr>
          <p:spPr bwMode="auto">
            <a:xfrm flipH="1">
              <a:off x="3530209" y="4348118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73"/>
            <p:cNvSpPr>
              <a:spLocks/>
            </p:cNvSpPr>
            <p:nvPr userDrawn="1"/>
          </p:nvSpPr>
          <p:spPr bwMode="auto">
            <a:xfrm flipH="1">
              <a:off x="3545898" y="4356676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4"/>
            <p:cNvSpPr>
              <a:spLocks/>
            </p:cNvSpPr>
            <p:nvPr userDrawn="1"/>
          </p:nvSpPr>
          <p:spPr bwMode="auto">
            <a:xfrm flipH="1">
              <a:off x="3668561" y="433956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575"/>
            <p:cNvSpPr>
              <a:spLocks/>
            </p:cNvSpPr>
            <p:nvPr userDrawn="1"/>
          </p:nvSpPr>
          <p:spPr bwMode="auto">
            <a:xfrm flipH="1">
              <a:off x="3677120" y="4345265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576"/>
            <p:cNvSpPr>
              <a:spLocks/>
            </p:cNvSpPr>
            <p:nvPr userDrawn="1"/>
          </p:nvSpPr>
          <p:spPr bwMode="auto">
            <a:xfrm flipH="1">
              <a:off x="3610083" y="4305328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577"/>
            <p:cNvSpPr>
              <a:spLocks/>
            </p:cNvSpPr>
            <p:nvPr userDrawn="1"/>
          </p:nvSpPr>
          <p:spPr bwMode="auto">
            <a:xfrm flipH="1">
              <a:off x="3600099" y="4299623"/>
              <a:ext cx="17116" cy="9985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578"/>
            <p:cNvSpPr>
              <a:spLocks/>
            </p:cNvSpPr>
            <p:nvPr userDrawn="1"/>
          </p:nvSpPr>
          <p:spPr bwMode="auto">
            <a:xfrm flipH="1">
              <a:off x="3571572" y="428250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579"/>
            <p:cNvSpPr>
              <a:spLocks/>
            </p:cNvSpPr>
            <p:nvPr userDrawn="1"/>
          </p:nvSpPr>
          <p:spPr bwMode="auto">
            <a:xfrm flipH="1">
              <a:off x="3615788" y="4241144"/>
              <a:ext cx="191127" cy="109827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580"/>
            <p:cNvSpPr>
              <a:spLocks/>
            </p:cNvSpPr>
            <p:nvPr userDrawn="1"/>
          </p:nvSpPr>
          <p:spPr bwMode="auto">
            <a:xfrm flipH="1">
              <a:off x="3353345" y="4074264"/>
              <a:ext cx="329480" cy="452144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581"/>
            <p:cNvSpPr>
              <a:spLocks/>
            </p:cNvSpPr>
            <p:nvPr userDrawn="1"/>
          </p:nvSpPr>
          <p:spPr bwMode="auto">
            <a:xfrm flipH="1">
              <a:off x="3678546" y="4266818"/>
              <a:ext cx="21395" cy="255312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582"/>
            <p:cNvSpPr>
              <a:spLocks/>
            </p:cNvSpPr>
            <p:nvPr userDrawn="1"/>
          </p:nvSpPr>
          <p:spPr bwMode="auto">
            <a:xfrm flipH="1">
              <a:off x="3357624" y="4067133"/>
              <a:ext cx="342317" cy="209669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583"/>
            <p:cNvSpPr>
              <a:spLocks/>
            </p:cNvSpPr>
            <p:nvPr userDrawn="1"/>
          </p:nvSpPr>
          <p:spPr bwMode="auto">
            <a:xfrm flipH="1">
              <a:off x="3699940" y="4035754"/>
              <a:ext cx="183996" cy="189701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584"/>
            <p:cNvSpPr>
              <a:spLocks/>
            </p:cNvSpPr>
            <p:nvPr userDrawn="1"/>
          </p:nvSpPr>
          <p:spPr bwMode="auto">
            <a:xfrm flipH="1">
              <a:off x="3835441" y="4147007"/>
              <a:ext cx="106974" cy="119811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585"/>
            <p:cNvSpPr>
              <a:spLocks/>
            </p:cNvSpPr>
            <p:nvPr userDrawn="1"/>
          </p:nvSpPr>
          <p:spPr bwMode="auto">
            <a:xfrm flipH="1">
              <a:off x="4012305" y="3957306"/>
              <a:ext cx="138353" cy="303807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586"/>
            <p:cNvSpPr>
              <a:spLocks/>
            </p:cNvSpPr>
            <p:nvPr userDrawn="1"/>
          </p:nvSpPr>
          <p:spPr bwMode="auto">
            <a:xfrm flipH="1">
              <a:off x="3722761" y="4265391"/>
              <a:ext cx="158322" cy="92711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587"/>
            <p:cNvSpPr>
              <a:spLocks/>
            </p:cNvSpPr>
            <p:nvPr userDrawn="1"/>
          </p:nvSpPr>
          <p:spPr bwMode="auto">
            <a:xfrm flipH="1">
              <a:off x="3849704" y="4199781"/>
              <a:ext cx="228211" cy="115532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588"/>
            <p:cNvSpPr>
              <a:spLocks/>
            </p:cNvSpPr>
            <p:nvPr userDrawn="1"/>
          </p:nvSpPr>
          <p:spPr bwMode="auto">
            <a:xfrm flipH="1">
              <a:off x="2914039" y="3657779"/>
              <a:ext cx="116958" cy="215375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589"/>
            <p:cNvSpPr>
              <a:spLocks/>
            </p:cNvSpPr>
            <p:nvPr userDrawn="1"/>
          </p:nvSpPr>
          <p:spPr bwMode="auto">
            <a:xfrm flipH="1">
              <a:off x="3063802" y="3850333"/>
              <a:ext cx="218227" cy="109827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590"/>
            <p:cNvSpPr>
              <a:spLocks/>
            </p:cNvSpPr>
            <p:nvPr userDrawn="1"/>
          </p:nvSpPr>
          <p:spPr bwMode="auto">
            <a:xfrm flipH="1">
              <a:off x="3313408" y="3492326"/>
              <a:ext cx="212522" cy="370843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591"/>
            <p:cNvSpPr>
              <a:spLocks/>
            </p:cNvSpPr>
            <p:nvPr userDrawn="1"/>
          </p:nvSpPr>
          <p:spPr bwMode="auto">
            <a:xfrm flipH="1">
              <a:off x="3210713" y="3777590"/>
              <a:ext cx="318070" cy="152617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592"/>
            <p:cNvSpPr>
              <a:spLocks/>
            </p:cNvSpPr>
            <p:nvPr userDrawn="1"/>
          </p:nvSpPr>
          <p:spPr bwMode="auto">
            <a:xfrm flipH="1">
              <a:off x="2664433" y="3677747"/>
              <a:ext cx="330906" cy="450717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593"/>
            <p:cNvSpPr>
              <a:spLocks/>
            </p:cNvSpPr>
            <p:nvPr userDrawn="1"/>
          </p:nvSpPr>
          <p:spPr bwMode="auto">
            <a:xfrm flipH="1">
              <a:off x="2991060" y="3868874"/>
              <a:ext cx="19968" cy="256738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4"/>
            <p:cNvSpPr>
              <a:spLocks/>
            </p:cNvSpPr>
            <p:nvPr userDrawn="1"/>
          </p:nvSpPr>
          <p:spPr bwMode="auto">
            <a:xfrm flipH="1">
              <a:off x="2668712" y="3669190"/>
              <a:ext cx="342317" cy="209669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595"/>
            <p:cNvSpPr>
              <a:spLocks noEditPoints="1"/>
            </p:cNvSpPr>
            <p:nvPr userDrawn="1"/>
          </p:nvSpPr>
          <p:spPr bwMode="auto">
            <a:xfrm flipH="1">
              <a:off x="2227978" y="3850333"/>
              <a:ext cx="329480" cy="450717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596"/>
            <p:cNvSpPr>
              <a:spLocks/>
            </p:cNvSpPr>
            <p:nvPr userDrawn="1"/>
          </p:nvSpPr>
          <p:spPr bwMode="auto">
            <a:xfrm flipH="1">
              <a:off x="2253653" y="3885990"/>
              <a:ext cx="276706" cy="380828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597"/>
            <p:cNvSpPr>
              <a:spLocks/>
            </p:cNvSpPr>
            <p:nvPr userDrawn="1"/>
          </p:nvSpPr>
          <p:spPr bwMode="auto">
            <a:xfrm flipH="1">
              <a:off x="2553180" y="4042885"/>
              <a:ext cx="19968" cy="255312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598"/>
            <p:cNvSpPr>
              <a:spLocks/>
            </p:cNvSpPr>
            <p:nvPr userDrawn="1"/>
          </p:nvSpPr>
          <p:spPr bwMode="auto">
            <a:xfrm flipH="1">
              <a:off x="2232258" y="3843201"/>
              <a:ext cx="340891" cy="208243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599"/>
            <p:cNvSpPr>
              <a:spLocks/>
            </p:cNvSpPr>
            <p:nvPr userDrawn="1"/>
          </p:nvSpPr>
          <p:spPr bwMode="auto">
            <a:xfrm flipH="1">
              <a:off x="2130988" y="4115628"/>
              <a:ext cx="392238" cy="228211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600"/>
            <p:cNvSpPr>
              <a:spLocks/>
            </p:cNvSpPr>
            <p:nvPr userDrawn="1"/>
          </p:nvSpPr>
          <p:spPr bwMode="auto">
            <a:xfrm flipH="1">
              <a:off x="2006899" y="4232586"/>
              <a:ext cx="315217" cy="203964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601"/>
            <p:cNvSpPr>
              <a:spLocks noEditPoints="1"/>
            </p:cNvSpPr>
            <p:nvPr userDrawn="1"/>
          </p:nvSpPr>
          <p:spPr bwMode="auto">
            <a:xfrm flipH="1">
              <a:off x="2006899" y="4102791"/>
              <a:ext cx="539149" cy="31379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602"/>
            <p:cNvSpPr>
              <a:spLocks/>
            </p:cNvSpPr>
            <p:nvPr userDrawn="1"/>
          </p:nvSpPr>
          <p:spPr bwMode="auto">
            <a:xfrm flipH="1">
              <a:off x="2322116" y="4269671"/>
              <a:ext cx="251032" cy="166880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603"/>
            <p:cNvSpPr>
              <a:spLocks/>
            </p:cNvSpPr>
            <p:nvPr userDrawn="1"/>
          </p:nvSpPr>
          <p:spPr bwMode="auto">
            <a:xfrm flipH="1">
              <a:off x="2477585" y="426824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604"/>
            <p:cNvSpPr>
              <a:spLocks/>
            </p:cNvSpPr>
            <p:nvPr userDrawn="1"/>
          </p:nvSpPr>
          <p:spPr bwMode="auto">
            <a:xfrm flipH="1">
              <a:off x="2449058" y="42525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605"/>
            <p:cNvSpPr>
              <a:spLocks/>
            </p:cNvSpPr>
            <p:nvPr userDrawn="1"/>
          </p:nvSpPr>
          <p:spPr bwMode="auto">
            <a:xfrm flipH="1">
              <a:off x="2457616" y="4256833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606"/>
            <p:cNvSpPr>
              <a:spLocks/>
            </p:cNvSpPr>
            <p:nvPr userDrawn="1"/>
          </p:nvSpPr>
          <p:spPr bwMode="auto">
            <a:xfrm flipH="1">
              <a:off x="2467600" y="4262539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608"/>
            <p:cNvSpPr>
              <a:spLocks/>
            </p:cNvSpPr>
            <p:nvPr userDrawn="1"/>
          </p:nvSpPr>
          <p:spPr bwMode="auto">
            <a:xfrm flipH="1">
              <a:off x="2447632" y="4265391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609"/>
            <p:cNvSpPr>
              <a:spLocks/>
            </p:cNvSpPr>
            <p:nvPr userDrawn="1"/>
          </p:nvSpPr>
          <p:spPr bwMode="auto">
            <a:xfrm flipH="1">
              <a:off x="2486143" y="42739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610"/>
            <p:cNvSpPr>
              <a:spLocks/>
            </p:cNvSpPr>
            <p:nvPr userDrawn="1"/>
          </p:nvSpPr>
          <p:spPr bwMode="auto">
            <a:xfrm flipH="1">
              <a:off x="2494701" y="4279654"/>
              <a:ext cx="15690" cy="8558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611"/>
            <p:cNvSpPr>
              <a:spLocks/>
            </p:cNvSpPr>
            <p:nvPr userDrawn="1"/>
          </p:nvSpPr>
          <p:spPr bwMode="auto">
            <a:xfrm flipH="1">
              <a:off x="2461896" y="4273949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612"/>
            <p:cNvSpPr>
              <a:spLocks/>
            </p:cNvSpPr>
            <p:nvPr userDrawn="1"/>
          </p:nvSpPr>
          <p:spPr bwMode="auto">
            <a:xfrm flipH="1">
              <a:off x="2440500" y="4279654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613"/>
            <p:cNvSpPr>
              <a:spLocks/>
            </p:cNvSpPr>
            <p:nvPr userDrawn="1"/>
          </p:nvSpPr>
          <p:spPr bwMode="auto">
            <a:xfrm flipH="1">
              <a:off x="2476159" y="4282507"/>
              <a:ext cx="24248" cy="14263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614"/>
            <p:cNvSpPr>
              <a:spLocks/>
            </p:cNvSpPr>
            <p:nvPr userDrawn="1"/>
          </p:nvSpPr>
          <p:spPr bwMode="auto">
            <a:xfrm flipH="1">
              <a:off x="2456190" y="4288212"/>
              <a:ext cx="28526" cy="17116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615"/>
            <p:cNvSpPr>
              <a:spLocks/>
            </p:cNvSpPr>
            <p:nvPr userDrawn="1"/>
          </p:nvSpPr>
          <p:spPr bwMode="auto">
            <a:xfrm flipH="1">
              <a:off x="2431942" y="425683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616"/>
            <p:cNvSpPr>
              <a:spLocks/>
            </p:cNvSpPr>
            <p:nvPr userDrawn="1"/>
          </p:nvSpPr>
          <p:spPr bwMode="auto">
            <a:xfrm flipH="1">
              <a:off x="2426237" y="4271097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617"/>
            <p:cNvSpPr>
              <a:spLocks/>
            </p:cNvSpPr>
            <p:nvPr userDrawn="1"/>
          </p:nvSpPr>
          <p:spPr bwMode="auto">
            <a:xfrm flipH="1">
              <a:off x="2346363" y="4242570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618"/>
            <p:cNvSpPr>
              <a:spLocks/>
            </p:cNvSpPr>
            <p:nvPr userDrawn="1"/>
          </p:nvSpPr>
          <p:spPr bwMode="auto">
            <a:xfrm flipH="1">
              <a:off x="2421959" y="4285360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619"/>
            <p:cNvSpPr>
              <a:spLocks/>
            </p:cNvSpPr>
            <p:nvPr userDrawn="1"/>
          </p:nvSpPr>
          <p:spPr bwMode="auto">
            <a:xfrm flipH="1">
              <a:off x="2399138" y="4309607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620"/>
            <p:cNvSpPr>
              <a:spLocks/>
            </p:cNvSpPr>
            <p:nvPr userDrawn="1"/>
          </p:nvSpPr>
          <p:spPr bwMode="auto">
            <a:xfrm flipH="1">
              <a:off x="2384874" y="4301049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621"/>
            <p:cNvSpPr>
              <a:spLocks/>
            </p:cNvSpPr>
            <p:nvPr userDrawn="1"/>
          </p:nvSpPr>
          <p:spPr bwMode="auto">
            <a:xfrm flipH="1">
              <a:off x="2436222" y="4293918"/>
              <a:ext cx="34232" cy="19968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622"/>
            <p:cNvSpPr>
              <a:spLocks/>
            </p:cNvSpPr>
            <p:nvPr userDrawn="1"/>
          </p:nvSpPr>
          <p:spPr bwMode="auto">
            <a:xfrm flipH="1">
              <a:off x="2411975" y="4299623"/>
              <a:ext cx="42790" cy="2424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623"/>
            <p:cNvSpPr>
              <a:spLocks/>
            </p:cNvSpPr>
            <p:nvPr userDrawn="1"/>
          </p:nvSpPr>
          <p:spPr bwMode="auto">
            <a:xfrm flipH="1">
              <a:off x="2429090" y="4241143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624"/>
            <p:cNvSpPr>
              <a:spLocks/>
            </p:cNvSpPr>
            <p:nvPr userDrawn="1"/>
          </p:nvSpPr>
          <p:spPr bwMode="auto">
            <a:xfrm flipH="1">
              <a:off x="2439074" y="42468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625"/>
            <p:cNvSpPr>
              <a:spLocks/>
            </p:cNvSpPr>
            <p:nvPr userDrawn="1"/>
          </p:nvSpPr>
          <p:spPr bwMode="auto">
            <a:xfrm flipH="1">
              <a:off x="2420532" y="423543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626"/>
            <p:cNvSpPr>
              <a:spLocks/>
            </p:cNvSpPr>
            <p:nvPr userDrawn="1"/>
          </p:nvSpPr>
          <p:spPr bwMode="auto">
            <a:xfrm flipH="1">
              <a:off x="2400563" y="4224028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627"/>
            <p:cNvSpPr>
              <a:spLocks/>
            </p:cNvSpPr>
            <p:nvPr userDrawn="1"/>
          </p:nvSpPr>
          <p:spPr bwMode="auto">
            <a:xfrm flipH="1">
              <a:off x="2410548" y="42297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628"/>
            <p:cNvSpPr>
              <a:spLocks/>
            </p:cNvSpPr>
            <p:nvPr userDrawn="1"/>
          </p:nvSpPr>
          <p:spPr bwMode="auto">
            <a:xfrm flipH="1">
              <a:off x="2334953" y="418551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629"/>
            <p:cNvSpPr>
              <a:spLocks/>
            </p:cNvSpPr>
            <p:nvPr userDrawn="1"/>
          </p:nvSpPr>
          <p:spPr bwMode="auto">
            <a:xfrm flipH="1">
              <a:off x="2344937" y="4191223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630"/>
            <p:cNvSpPr>
              <a:spLocks/>
            </p:cNvSpPr>
            <p:nvPr userDrawn="1"/>
          </p:nvSpPr>
          <p:spPr bwMode="auto">
            <a:xfrm flipH="1">
              <a:off x="2354921" y="4196928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631"/>
            <p:cNvSpPr>
              <a:spLocks/>
            </p:cNvSpPr>
            <p:nvPr userDrawn="1"/>
          </p:nvSpPr>
          <p:spPr bwMode="auto">
            <a:xfrm flipH="1">
              <a:off x="2327822" y="4196928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632"/>
            <p:cNvSpPr>
              <a:spLocks/>
            </p:cNvSpPr>
            <p:nvPr userDrawn="1"/>
          </p:nvSpPr>
          <p:spPr bwMode="auto">
            <a:xfrm flipH="1">
              <a:off x="2363479" y="42026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633"/>
            <p:cNvSpPr>
              <a:spLocks/>
            </p:cNvSpPr>
            <p:nvPr userDrawn="1"/>
          </p:nvSpPr>
          <p:spPr bwMode="auto">
            <a:xfrm flipH="1">
              <a:off x="2306426" y="420120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634"/>
            <p:cNvSpPr>
              <a:spLocks/>
            </p:cNvSpPr>
            <p:nvPr userDrawn="1"/>
          </p:nvSpPr>
          <p:spPr bwMode="auto">
            <a:xfrm flipH="1">
              <a:off x="2372037" y="4208338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635"/>
            <p:cNvSpPr>
              <a:spLocks/>
            </p:cNvSpPr>
            <p:nvPr userDrawn="1"/>
          </p:nvSpPr>
          <p:spPr bwMode="auto">
            <a:xfrm flipH="1">
              <a:off x="2342085" y="420548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636"/>
            <p:cNvSpPr>
              <a:spLocks/>
            </p:cNvSpPr>
            <p:nvPr userDrawn="1"/>
          </p:nvSpPr>
          <p:spPr bwMode="auto">
            <a:xfrm flipH="1">
              <a:off x="2287885" y="4208338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637"/>
            <p:cNvSpPr>
              <a:spLocks/>
            </p:cNvSpPr>
            <p:nvPr userDrawn="1"/>
          </p:nvSpPr>
          <p:spPr bwMode="auto">
            <a:xfrm flipH="1">
              <a:off x="2322116" y="4209764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638"/>
            <p:cNvSpPr>
              <a:spLocks/>
            </p:cNvSpPr>
            <p:nvPr userDrawn="1"/>
          </p:nvSpPr>
          <p:spPr bwMode="auto">
            <a:xfrm flipH="1">
              <a:off x="2263637" y="421261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639"/>
            <p:cNvSpPr>
              <a:spLocks/>
            </p:cNvSpPr>
            <p:nvPr userDrawn="1"/>
          </p:nvSpPr>
          <p:spPr bwMode="auto">
            <a:xfrm flipH="1">
              <a:off x="2357774" y="421404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640"/>
            <p:cNvSpPr>
              <a:spLocks/>
            </p:cNvSpPr>
            <p:nvPr userDrawn="1"/>
          </p:nvSpPr>
          <p:spPr bwMode="auto">
            <a:xfrm flipH="1">
              <a:off x="2302148" y="4216896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641"/>
            <p:cNvSpPr>
              <a:spLocks/>
            </p:cNvSpPr>
            <p:nvPr userDrawn="1"/>
          </p:nvSpPr>
          <p:spPr bwMode="auto">
            <a:xfrm flipH="1">
              <a:off x="2277900" y="422117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642"/>
            <p:cNvSpPr>
              <a:spLocks/>
            </p:cNvSpPr>
            <p:nvPr userDrawn="1"/>
          </p:nvSpPr>
          <p:spPr bwMode="auto">
            <a:xfrm flipH="1">
              <a:off x="2372037" y="422260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643"/>
            <p:cNvSpPr>
              <a:spLocks/>
            </p:cNvSpPr>
            <p:nvPr userDrawn="1"/>
          </p:nvSpPr>
          <p:spPr bwMode="auto">
            <a:xfrm flipH="1">
              <a:off x="2350643" y="4226880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644"/>
            <p:cNvSpPr>
              <a:spLocks/>
            </p:cNvSpPr>
            <p:nvPr userDrawn="1"/>
          </p:nvSpPr>
          <p:spPr bwMode="auto">
            <a:xfrm flipH="1">
              <a:off x="2293590" y="422973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645"/>
            <p:cNvSpPr>
              <a:spLocks/>
            </p:cNvSpPr>
            <p:nvPr userDrawn="1"/>
          </p:nvSpPr>
          <p:spPr bwMode="auto">
            <a:xfrm flipH="1">
              <a:off x="2387727" y="4231160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646"/>
            <p:cNvSpPr>
              <a:spLocks/>
            </p:cNvSpPr>
            <p:nvPr userDrawn="1"/>
          </p:nvSpPr>
          <p:spPr bwMode="auto">
            <a:xfrm flipH="1">
              <a:off x="2366332" y="4235438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647"/>
            <p:cNvSpPr>
              <a:spLocks/>
            </p:cNvSpPr>
            <p:nvPr userDrawn="1"/>
          </p:nvSpPr>
          <p:spPr bwMode="auto">
            <a:xfrm flipH="1">
              <a:off x="2277900" y="4239718"/>
              <a:ext cx="24248" cy="12837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648"/>
            <p:cNvSpPr>
              <a:spLocks/>
            </p:cNvSpPr>
            <p:nvPr userDrawn="1"/>
          </p:nvSpPr>
          <p:spPr bwMode="auto">
            <a:xfrm flipH="1">
              <a:off x="2401990" y="4239718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649"/>
            <p:cNvSpPr>
              <a:spLocks/>
            </p:cNvSpPr>
            <p:nvPr userDrawn="1"/>
          </p:nvSpPr>
          <p:spPr bwMode="auto">
            <a:xfrm flipH="1">
              <a:off x="2380595" y="4243996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650"/>
            <p:cNvSpPr>
              <a:spLocks/>
            </p:cNvSpPr>
            <p:nvPr userDrawn="1"/>
          </p:nvSpPr>
          <p:spPr bwMode="auto">
            <a:xfrm flipH="1">
              <a:off x="2323542" y="42468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651"/>
            <p:cNvSpPr>
              <a:spLocks/>
            </p:cNvSpPr>
            <p:nvPr userDrawn="1"/>
          </p:nvSpPr>
          <p:spPr bwMode="auto">
            <a:xfrm flipH="1">
              <a:off x="2417679" y="4248275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652"/>
            <p:cNvSpPr>
              <a:spLocks/>
            </p:cNvSpPr>
            <p:nvPr userDrawn="1"/>
          </p:nvSpPr>
          <p:spPr bwMode="auto">
            <a:xfrm flipH="1">
              <a:off x="2362053" y="425112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653"/>
            <p:cNvSpPr>
              <a:spLocks/>
            </p:cNvSpPr>
            <p:nvPr userDrawn="1"/>
          </p:nvSpPr>
          <p:spPr bwMode="auto">
            <a:xfrm flipH="1">
              <a:off x="2396285" y="4253981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654"/>
            <p:cNvSpPr>
              <a:spLocks/>
            </p:cNvSpPr>
            <p:nvPr userDrawn="1"/>
          </p:nvSpPr>
          <p:spPr bwMode="auto">
            <a:xfrm flipH="1">
              <a:off x="2337805" y="425540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655"/>
            <p:cNvSpPr>
              <a:spLocks/>
            </p:cNvSpPr>
            <p:nvPr userDrawn="1"/>
          </p:nvSpPr>
          <p:spPr bwMode="auto">
            <a:xfrm flipH="1">
              <a:off x="2376316" y="4259686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656"/>
            <p:cNvSpPr>
              <a:spLocks/>
            </p:cNvSpPr>
            <p:nvPr userDrawn="1"/>
          </p:nvSpPr>
          <p:spPr bwMode="auto">
            <a:xfrm flipH="1">
              <a:off x="2352069" y="426396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657"/>
            <p:cNvSpPr>
              <a:spLocks/>
            </p:cNvSpPr>
            <p:nvPr userDrawn="1"/>
          </p:nvSpPr>
          <p:spPr bwMode="auto">
            <a:xfrm flipH="1">
              <a:off x="2392005" y="4268244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658"/>
            <p:cNvSpPr>
              <a:spLocks/>
            </p:cNvSpPr>
            <p:nvPr userDrawn="1"/>
          </p:nvSpPr>
          <p:spPr bwMode="auto">
            <a:xfrm flipH="1">
              <a:off x="2367758" y="427252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659"/>
            <p:cNvSpPr>
              <a:spLocks/>
            </p:cNvSpPr>
            <p:nvPr userDrawn="1"/>
          </p:nvSpPr>
          <p:spPr bwMode="auto">
            <a:xfrm flipH="1">
              <a:off x="2406269" y="4276802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660"/>
            <p:cNvSpPr>
              <a:spLocks/>
            </p:cNvSpPr>
            <p:nvPr userDrawn="1"/>
          </p:nvSpPr>
          <p:spPr bwMode="auto">
            <a:xfrm flipH="1">
              <a:off x="2382022" y="4282507"/>
              <a:ext cx="25674" cy="12837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661"/>
            <p:cNvSpPr>
              <a:spLocks/>
            </p:cNvSpPr>
            <p:nvPr userDrawn="1"/>
          </p:nvSpPr>
          <p:spPr bwMode="auto">
            <a:xfrm flipH="1">
              <a:off x="2293590" y="4248275"/>
              <a:ext cx="85579" cy="49922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662"/>
            <p:cNvSpPr>
              <a:spLocks/>
            </p:cNvSpPr>
            <p:nvPr userDrawn="1"/>
          </p:nvSpPr>
          <p:spPr bwMode="auto">
            <a:xfrm flipH="1">
              <a:off x="2397711" y="4291065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663"/>
            <p:cNvSpPr>
              <a:spLocks/>
            </p:cNvSpPr>
            <p:nvPr userDrawn="1"/>
          </p:nvSpPr>
          <p:spPr bwMode="auto">
            <a:xfrm flipH="1">
              <a:off x="2370611" y="429249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664"/>
            <p:cNvSpPr>
              <a:spLocks/>
            </p:cNvSpPr>
            <p:nvPr userDrawn="1"/>
          </p:nvSpPr>
          <p:spPr bwMode="auto">
            <a:xfrm flipH="1">
              <a:off x="2410548" y="42625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665"/>
            <p:cNvSpPr>
              <a:spLocks/>
            </p:cNvSpPr>
            <p:nvPr userDrawn="1"/>
          </p:nvSpPr>
          <p:spPr bwMode="auto">
            <a:xfrm flipH="1">
              <a:off x="2332100" y="423401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666"/>
            <p:cNvSpPr>
              <a:spLocks/>
            </p:cNvSpPr>
            <p:nvPr userDrawn="1"/>
          </p:nvSpPr>
          <p:spPr bwMode="auto">
            <a:xfrm flipH="1">
              <a:off x="2307853" y="423829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667"/>
            <p:cNvSpPr>
              <a:spLocks/>
            </p:cNvSpPr>
            <p:nvPr userDrawn="1"/>
          </p:nvSpPr>
          <p:spPr bwMode="auto">
            <a:xfrm flipH="1">
              <a:off x="2316411" y="422545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668"/>
            <p:cNvSpPr>
              <a:spLocks/>
            </p:cNvSpPr>
            <p:nvPr userDrawn="1"/>
          </p:nvSpPr>
          <p:spPr bwMode="auto">
            <a:xfrm flipH="1">
              <a:off x="2336379" y="4218322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669"/>
            <p:cNvSpPr>
              <a:spLocks/>
            </p:cNvSpPr>
            <p:nvPr userDrawn="1"/>
          </p:nvSpPr>
          <p:spPr bwMode="auto">
            <a:xfrm flipH="1">
              <a:off x="2252226" y="4169827"/>
              <a:ext cx="35658" cy="19968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670"/>
            <p:cNvSpPr>
              <a:spLocks/>
            </p:cNvSpPr>
            <p:nvPr userDrawn="1"/>
          </p:nvSpPr>
          <p:spPr bwMode="auto">
            <a:xfrm flipH="1">
              <a:off x="2276474" y="418409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671"/>
            <p:cNvSpPr>
              <a:spLocks/>
            </p:cNvSpPr>
            <p:nvPr userDrawn="1"/>
          </p:nvSpPr>
          <p:spPr bwMode="auto">
            <a:xfrm flipH="1">
              <a:off x="2220847" y="416982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672"/>
            <p:cNvSpPr>
              <a:spLocks/>
            </p:cNvSpPr>
            <p:nvPr userDrawn="1"/>
          </p:nvSpPr>
          <p:spPr bwMode="auto">
            <a:xfrm flipH="1">
              <a:off x="2219421" y="420976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673"/>
            <p:cNvSpPr>
              <a:spLocks/>
            </p:cNvSpPr>
            <p:nvPr userDrawn="1"/>
          </p:nvSpPr>
          <p:spPr bwMode="auto">
            <a:xfrm flipH="1">
              <a:off x="2226553" y="4205486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674"/>
            <p:cNvSpPr>
              <a:spLocks/>
            </p:cNvSpPr>
            <p:nvPr userDrawn="1"/>
          </p:nvSpPr>
          <p:spPr bwMode="auto">
            <a:xfrm flipH="1">
              <a:off x="2233684" y="4216896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675"/>
            <p:cNvSpPr>
              <a:spLocks/>
            </p:cNvSpPr>
            <p:nvPr userDrawn="1"/>
          </p:nvSpPr>
          <p:spPr bwMode="auto">
            <a:xfrm flipH="1">
              <a:off x="2236537" y="4178385"/>
              <a:ext cx="45642" cy="27101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676"/>
            <p:cNvSpPr>
              <a:spLocks/>
            </p:cNvSpPr>
            <p:nvPr userDrawn="1"/>
          </p:nvSpPr>
          <p:spPr bwMode="auto">
            <a:xfrm flipH="1">
              <a:off x="2272195" y="4199781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677"/>
            <p:cNvSpPr>
              <a:spLocks/>
            </p:cNvSpPr>
            <p:nvPr userDrawn="1"/>
          </p:nvSpPr>
          <p:spPr bwMode="auto">
            <a:xfrm flipH="1">
              <a:off x="2220847" y="4188370"/>
              <a:ext cx="52774" cy="29953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678"/>
            <p:cNvSpPr>
              <a:spLocks/>
            </p:cNvSpPr>
            <p:nvPr userDrawn="1"/>
          </p:nvSpPr>
          <p:spPr bwMode="auto">
            <a:xfrm flipH="1">
              <a:off x="2312132" y="4188370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679"/>
            <p:cNvSpPr>
              <a:spLocks/>
            </p:cNvSpPr>
            <p:nvPr userDrawn="1"/>
          </p:nvSpPr>
          <p:spPr bwMode="auto">
            <a:xfrm flipH="1">
              <a:off x="2297868" y="41641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680"/>
            <p:cNvSpPr>
              <a:spLocks/>
            </p:cNvSpPr>
            <p:nvPr userDrawn="1"/>
          </p:nvSpPr>
          <p:spPr bwMode="auto">
            <a:xfrm flipH="1">
              <a:off x="2306426" y="416982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681"/>
            <p:cNvSpPr>
              <a:spLocks/>
            </p:cNvSpPr>
            <p:nvPr userDrawn="1"/>
          </p:nvSpPr>
          <p:spPr bwMode="auto">
            <a:xfrm flipH="1">
              <a:off x="2266489" y="4161269"/>
              <a:ext cx="41364" cy="2424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682"/>
            <p:cNvSpPr>
              <a:spLocks/>
            </p:cNvSpPr>
            <p:nvPr userDrawn="1"/>
          </p:nvSpPr>
          <p:spPr bwMode="auto">
            <a:xfrm flipH="1">
              <a:off x="2297868" y="417981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683"/>
            <p:cNvSpPr>
              <a:spLocks/>
            </p:cNvSpPr>
            <p:nvPr userDrawn="1"/>
          </p:nvSpPr>
          <p:spPr bwMode="auto">
            <a:xfrm flipH="1">
              <a:off x="2292163" y="419264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684"/>
            <p:cNvSpPr>
              <a:spLocks/>
            </p:cNvSpPr>
            <p:nvPr userDrawn="1"/>
          </p:nvSpPr>
          <p:spPr bwMode="auto">
            <a:xfrm flipH="1">
              <a:off x="2175205" y="417981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685"/>
            <p:cNvSpPr>
              <a:spLocks/>
            </p:cNvSpPr>
            <p:nvPr userDrawn="1"/>
          </p:nvSpPr>
          <p:spPr bwMode="auto">
            <a:xfrm flipH="1">
              <a:off x="2220847" y="411990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686"/>
            <p:cNvSpPr>
              <a:spLocks/>
            </p:cNvSpPr>
            <p:nvPr userDrawn="1"/>
          </p:nvSpPr>
          <p:spPr bwMode="auto">
            <a:xfrm flipH="1">
              <a:off x="2230832" y="412561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687"/>
            <p:cNvSpPr>
              <a:spLocks/>
            </p:cNvSpPr>
            <p:nvPr userDrawn="1"/>
          </p:nvSpPr>
          <p:spPr bwMode="auto">
            <a:xfrm flipH="1">
              <a:off x="2206584" y="4127038"/>
              <a:ext cx="24248" cy="12837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688"/>
            <p:cNvSpPr>
              <a:spLocks/>
            </p:cNvSpPr>
            <p:nvPr userDrawn="1"/>
          </p:nvSpPr>
          <p:spPr bwMode="auto">
            <a:xfrm flipH="1">
              <a:off x="2220847" y="4135596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689"/>
            <p:cNvSpPr>
              <a:spLocks/>
            </p:cNvSpPr>
            <p:nvPr userDrawn="1"/>
          </p:nvSpPr>
          <p:spPr bwMode="auto">
            <a:xfrm flipH="1">
              <a:off x="2206584" y="414272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690"/>
            <p:cNvSpPr>
              <a:spLocks/>
            </p:cNvSpPr>
            <p:nvPr userDrawn="1"/>
          </p:nvSpPr>
          <p:spPr bwMode="auto">
            <a:xfrm flipH="1">
              <a:off x="2176632" y="4134170"/>
              <a:ext cx="39937" cy="2424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691"/>
            <p:cNvSpPr>
              <a:spLocks/>
            </p:cNvSpPr>
            <p:nvPr userDrawn="1"/>
          </p:nvSpPr>
          <p:spPr bwMode="auto">
            <a:xfrm flipH="1">
              <a:off x="2190895" y="415271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692"/>
            <p:cNvSpPr>
              <a:spLocks/>
            </p:cNvSpPr>
            <p:nvPr userDrawn="1"/>
          </p:nvSpPr>
          <p:spPr bwMode="auto">
            <a:xfrm flipH="1">
              <a:off x="2175205" y="416126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693"/>
            <p:cNvSpPr>
              <a:spLocks/>
            </p:cNvSpPr>
            <p:nvPr userDrawn="1"/>
          </p:nvSpPr>
          <p:spPr bwMode="auto">
            <a:xfrm flipH="1">
              <a:off x="2143826" y="4152712"/>
              <a:ext cx="41364" cy="22821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694"/>
            <p:cNvSpPr>
              <a:spLocks/>
            </p:cNvSpPr>
            <p:nvPr userDrawn="1"/>
          </p:nvSpPr>
          <p:spPr bwMode="auto">
            <a:xfrm flipH="1">
              <a:off x="2159516" y="4169827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695"/>
            <p:cNvSpPr>
              <a:spLocks/>
            </p:cNvSpPr>
            <p:nvPr userDrawn="1"/>
          </p:nvSpPr>
          <p:spPr bwMode="auto">
            <a:xfrm flipH="1">
              <a:off x="2206584" y="4161269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696"/>
            <p:cNvSpPr>
              <a:spLocks/>
            </p:cNvSpPr>
            <p:nvPr userDrawn="1"/>
          </p:nvSpPr>
          <p:spPr bwMode="auto">
            <a:xfrm flipH="1">
              <a:off x="2222274" y="4152712"/>
              <a:ext cx="24248" cy="12837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697"/>
            <p:cNvSpPr>
              <a:spLocks/>
            </p:cNvSpPr>
            <p:nvPr userDrawn="1"/>
          </p:nvSpPr>
          <p:spPr bwMode="auto">
            <a:xfrm flipH="1">
              <a:off x="2236537" y="416126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698"/>
            <p:cNvSpPr>
              <a:spLocks/>
            </p:cNvSpPr>
            <p:nvPr userDrawn="1"/>
          </p:nvSpPr>
          <p:spPr bwMode="auto">
            <a:xfrm flipH="1">
              <a:off x="2236537" y="414415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699"/>
            <p:cNvSpPr>
              <a:spLocks/>
            </p:cNvSpPr>
            <p:nvPr userDrawn="1"/>
          </p:nvSpPr>
          <p:spPr bwMode="auto">
            <a:xfrm flipH="1">
              <a:off x="2277900" y="4152712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700"/>
            <p:cNvSpPr>
              <a:spLocks/>
            </p:cNvSpPr>
            <p:nvPr userDrawn="1"/>
          </p:nvSpPr>
          <p:spPr bwMode="auto">
            <a:xfrm flipH="1">
              <a:off x="2240816" y="4131317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701"/>
            <p:cNvSpPr>
              <a:spLocks/>
            </p:cNvSpPr>
            <p:nvPr userDrawn="1"/>
          </p:nvSpPr>
          <p:spPr bwMode="auto">
            <a:xfrm flipH="1">
              <a:off x="2249373" y="41370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702"/>
            <p:cNvSpPr>
              <a:spLocks/>
            </p:cNvSpPr>
            <p:nvPr userDrawn="1"/>
          </p:nvSpPr>
          <p:spPr bwMode="auto">
            <a:xfrm flipH="1">
              <a:off x="2259358" y="414272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703"/>
            <p:cNvSpPr>
              <a:spLocks/>
            </p:cNvSpPr>
            <p:nvPr userDrawn="1"/>
          </p:nvSpPr>
          <p:spPr bwMode="auto">
            <a:xfrm flipH="1">
              <a:off x="2269342" y="4147006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704"/>
            <p:cNvSpPr>
              <a:spLocks/>
            </p:cNvSpPr>
            <p:nvPr userDrawn="1"/>
          </p:nvSpPr>
          <p:spPr bwMode="auto">
            <a:xfrm flipH="1">
              <a:off x="2250800" y="415271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705"/>
            <p:cNvSpPr>
              <a:spLocks/>
            </p:cNvSpPr>
            <p:nvPr userDrawn="1"/>
          </p:nvSpPr>
          <p:spPr bwMode="auto">
            <a:xfrm flipH="1">
              <a:off x="2205158" y="4201206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706"/>
            <p:cNvSpPr>
              <a:spLocks/>
            </p:cNvSpPr>
            <p:nvPr userDrawn="1"/>
          </p:nvSpPr>
          <p:spPr bwMode="auto">
            <a:xfrm flipH="1">
              <a:off x="2189468" y="4188370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707"/>
            <p:cNvSpPr>
              <a:spLocks/>
            </p:cNvSpPr>
            <p:nvPr userDrawn="1"/>
          </p:nvSpPr>
          <p:spPr bwMode="auto">
            <a:xfrm flipH="1">
              <a:off x="2205158" y="417838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708"/>
            <p:cNvSpPr>
              <a:spLocks/>
            </p:cNvSpPr>
            <p:nvPr userDrawn="1"/>
          </p:nvSpPr>
          <p:spPr bwMode="auto">
            <a:xfrm flipH="1">
              <a:off x="2190895" y="416982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709"/>
            <p:cNvSpPr>
              <a:spLocks/>
            </p:cNvSpPr>
            <p:nvPr userDrawn="1"/>
          </p:nvSpPr>
          <p:spPr bwMode="auto">
            <a:xfrm flipH="1">
              <a:off x="2413401" y="4318165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710"/>
            <p:cNvSpPr>
              <a:spLocks/>
            </p:cNvSpPr>
            <p:nvPr userDrawn="1"/>
          </p:nvSpPr>
          <p:spPr bwMode="auto">
            <a:xfrm flipH="1">
              <a:off x="2247948" y="422117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711"/>
            <p:cNvSpPr>
              <a:spLocks/>
            </p:cNvSpPr>
            <p:nvPr userDrawn="1"/>
          </p:nvSpPr>
          <p:spPr bwMode="auto">
            <a:xfrm flipH="1">
              <a:off x="2262211" y="4229733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712"/>
            <p:cNvSpPr>
              <a:spLocks/>
            </p:cNvSpPr>
            <p:nvPr userDrawn="1"/>
          </p:nvSpPr>
          <p:spPr bwMode="auto">
            <a:xfrm flipH="1">
              <a:off x="2382022" y="421404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713"/>
            <p:cNvSpPr>
              <a:spLocks/>
            </p:cNvSpPr>
            <p:nvPr userDrawn="1"/>
          </p:nvSpPr>
          <p:spPr bwMode="auto">
            <a:xfrm flipH="1">
              <a:off x="2392005" y="4218322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714"/>
            <p:cNvSpPr>
              <a:spLocks/>
            </p:cNvSpPr>
            <p:nvPr userDrawn="1"/>
          </p:nvSpPr>
          <p:spPr bwMode="auto">
            <a:xfrm flipH="1">
              <a:off x="2326395" y="418123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715"/>
            <p:cNvSpPr>
              <a:spLocks/>
            </p:cNvSpPr>
            <p:nvPr userDrawn="1"/>
          </p:nvSpPr>
          <p:spPr bwMode="auto">
            <a:xfrm flipH="1">
              <a:off x="2316411" y="41755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716"/>
            <p:cNvSpPr>
              <a:spLocks/>
            </p:cNvSpPr>
            <p:nvPr userDrawn="1"/>
          </p:nvSpPr>
          <p:spPr bwMode="auto">
            <a:xfrm flipH="1">
              <a:off x="2287885" y="415841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717"/>
            <p:cNvSpPr>
              <a:spLocks/>
            </p:cNvSpPr>
            <p:nvPr userDrawn="1"/>
          </p:nvSpPr>
          <p:spPr bwMode="auto">
            <a:xfrm flipH="1">
              <a:off x="2145253" y="4252554"/>
              <a:ext cx="148337" cy="87006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718"/>
            <p:cNvSpPr>
              <a:spLocks/>
            </p:cNvSpPr>
            <p:nvPr userDrawn="1"/>
          </p:nvSpPr>
          <p:spPr bwMode="auto">
            <a:xfrm flipH="1">
              <a:off x="2413401" y="4092806"/>
              <a:ext cx="71316" cy="139779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719"/>
            <p:cNvSpPr>
              <a:spLocks/>
            </p:cNvSpPr>
            <p:nvPr userDrawn="1"/>
          </p:nvSpPr>
          <p:spPr bwMode="auto">
            <a:xfrm flipH="1">
              <a:off x="2349217" y="4008654"/>
              <a:ext cx="105548" cy="206817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720"/>
            <p:cNvSpPr>
              <a:spLocks/>
            </p:cNvSpPr>
            <p:nvPr userDrawn="1"/>
          </p:nvSpPr>
          <p:spPr bwMode="auto">
            <a:xfrm flipH="1">
              <a:off x="2290737" y="3955879"/>
              <a:ext cx="131221" cy="241049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721"/>
            <p:cNvSpPr>
              <a:spLocks/>
            </p:cNvSpPr>
            <p:nvPr userDrawn="1"/>
          </p:nvSpPr>
          <p:spPr bwMode="auto">
            <a:xfrm flipH="1">
              <a:off x="2808492" y="4514997"/>
              <a:ext cx="216801" cy="82727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722"/>
            <p:cNvSpPr>
              <a:spLocks/>
            </p:cNvSpPr>
            <p:nvPr userDrawn="1"/>
          </p:nvSpPr>
          <p:spPr bwMode="auto">
            <a:xfrm flipH="1">
              <a:off x="2701517" y="4539245"/>
              <a:ext cx="161175" cy="114106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723"/>
            <p:cNvSpPr>
              <a:spLocks/>
            </p:cNvSpPr>
            <p:nvPr userDrawn="1"/>
          </p:nvSpPr>
          <p:spPr bwMode="auto">
            <a:xfrm flipH="1">
              <a:off x="2514670" y="4420860"/>
              <a:ext cx="345169" cy="199685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724"/>
            <p:cNvSpPr>
              <a:spLocks/>
            </p:cNvSpPr>
            <p:nvPr userDrawn="1"/>
          </p:nvSpPr>
          <p:spPr bwMode="auto">
            <a:xfrm flipH="1">
              <a:off x="2594543" y="4286786"/>
              <a:ext cx="152617" cy="256738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725"/>
            <p:cNvSpPr>
              <a:spLocks/>
            </p:cNvSpPr>
            <p:nvPr userDrawn="1"/>
          </p:nvSpPr>
          <p:spPr bwMode="auto">
            <a:xfrm flipH="1">
              <a:off x="2665860" y="4226880"/>
              <a:ext cx="131221" cy="236769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726"/>
            <p:cNvSpPr>
              <a:spLocks/>
            </p:cNvSpPr>
            <p:nvPr userDrawn="1"/>
          </p:nvSpPr>
          <p:spPr bwMode="auto">
            <a:xfrm flipH="1">
              <a:off x="2566017" y="4155564"/>
              <a:ext cx="251032" cy="285264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727"/>
            <p:cNvSpPr>
              <a:spLocks/>
            </p:cNvSpPr>
            <p:nvPr userDrawn="1"/>
          </p:nvSpPr>
          <p:spPr bwMode="auto">
            <a:xfrm flipH="1">
              <a:off x="2593117" y="4435123"/>
              <a:ext cx="122664" cy="85579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728"/>
            <p:cNvSpPr>
              <a:spLocks/>
            </p:cNvSpPr>
            <p:nvPr userDrawn="1"/>
          </p:nvSpPr>
          <p:spPr bwMode="auto">
            <a:xfrm flipH="1">
              <a:off x="2461896" y="4432270"/>
              <a:ext cx="399370" cy="794461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729"/>
            <p:cNvSpPr>
              <a:spLocks/>
            </p:cNvSpPr>
            <p:nvPr userDrawn="1"/>
          </p:nvSpPr>
          <p:spPr bwMode="auto">
            <a:xfrm flipH="1">
              <a:off x="3005324" y="4654776"/>
              <a:ext cx="208243" cy="159748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730"/>
            <p:cNvSpPr>
              <a:spLocks/>
            </p:cNvSpPr>
            <p:nvPr userDrawn="1"/>
          </p:nvSpPr>
          <p:spPr bwMode="auto">
            <a:xfrm flipH="1">
              <a:off x="2734323" y="4728945"/>
              <a:ext cx="348022" cy="272428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731"/>
            <p:cNvSpPr>
              <a:spLocks/>
            </p:cNvSpPr>
            <p:nvPr userDrawn="1"/>
          </p:nvSpPr>
          <p:spPr bwMode="auto">
            <a:xfrm flipH="1">
              <a:off x="2700091" y="4542097"/>
              <a:ext cx="175438" cy="440733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732"/>
            <p:cNvSpPr>
              <a:spLocks/>
            </p:cNvSpPr>
            <p:nvPr userDrawn="1"/>
          </p:nvSpPr>
          <p:spPr bwMode="auto">
            <a:xfrm flipH="1">
              <a:off x="2724338" y="4922924"/>
              <a:ext cx="38511" cy="215375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733"/>
            <p:cNvSpPr>
              <a:spLocks/>
            </p:cNvSpPr>
            <p:nvPr userDrawn="1"/>
          </p:nvSpPr>
          <p:spPr bwMode="auto">
            <a:xfrm flipH="1">
              <a:off x="2433369" y="4731797"/>
              <a:ext cx="329480" cy="208243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734"/>
            <p:cNvSpPr>
              <a:spLocks/>
            </p:cNvSpPr>
            <p:nvPr userDrawn="1"/>
          </p:nvSpPr>
          <p:spPr bwMode="auto">
            <a:xfrm flipH="1">
              <a:off x="2427664" y="4746061"/>
              <a:ext cx="303807" cy="396517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735"/>
            <p:cNvSpPr>
              <a:spLocks/>
            </p:cNvSpPr>
            <p:nvPr userDrawn="1"/>
          </p:nvSpPr>
          <p:spPr bwMode="auto">
            <a:xfrm flipH="1">
              <a:off x="2556033" y="4969993"/>
              <a:ext cx="45642" cy="329480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736"/>
            <p:cNvSpPr>
              <a:spLocks/>
            </p:cNvSpPr>
            <p:nvPr userDrawn="1"/>
          </p:nvSpPr>
          <p:spPr bwMode="auto">
            <a:xfrm flipH="1">
              <a:off x="2556033" y="4960009"/>
              <a:ext cx="42790" cy="2424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737"/>
            <p:cNvSpPr>
              <a:spLocks/>
            </p:cNvSpPr>
            <p:nvPr userDrawn="1"/>
          </p:nvSpPr>
          <p:spPr bwMode="auto">
            <a:xfrm flipH="1">
              <a:off x="2581706" y="4974272"/>
              <a:ext cx="65611" cy="340891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738"/>
            <p:cNvSpPr>
              <a:spLocks/>
            </p:cNvSpPr>
            <p:nvPr userDrawn="1"/>
          </p:nvSpPr>
          <p:spPr bwMode="auto">
            <a:xfrm flipH="1">
              <a:off x="2342085" y="4375217"/>
              <a:ext cx="189701" cy="118385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739"/>
            <p:cNvSpPr>
              <a:spLocks/>
            </p:cNvSpPr>
            <p:nvPr userDrawn="1"/>
          </p:nvSpPr>
          <p:spPr bwMode="auto">
            <a:xfrm flipH="1">
              <a:off x="2079642" y="4208338"/>
              <a:ext cx="99842" cy="87006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740"/>
            <p:cNvSpPr>
              <a:spLocks/>
            </p:cNvSpPr>
            <p:nvPr userDrawn="1"/>
          </p:nvSpPr>
          <p:spPr bwMode="auto">
            <a:xfrm flipH="1">
              <a:off x="2162368" y="4205486"/>
              <a:ext cx="59905" cy="61332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741"/>
            <p:cNvSpPr>
              <a:spLocks/>
            </p:cNvSpPr>
            <p:nvPr userDrawn="1"/>
          </p:nvSpPr>
          <p:spPr bwMode="auto">
            <a:xfrm flipH="1">
              <a:off x="2019736" y="4262539"/>
              <a:ext cx="96990" cy="92711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742"/>
            <p:cNvSpPr>
              <a:spLocks/>
            </p:cNvSpPr>
            <p:nvPr userDrawn="1"/>
          </p:nvSpPr>
          <p:spPr bwMode="auto">
            <a:xfrm flipH="1">
              <a:off x="1807215" y="4098511"/>
              <a:ext cx="313790" cy="182569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743"/>
            <p:cNvSpPr>
              <a:spLocks/>
            </p:cNvSpPr>
            <p:nvPr userDrawn="1"/>
          </p:nvSpPr>
          <p:spPr bwMode="auto">
            <a:xfrm flipH="1">
              <a:off x="1838594" y="4111349"/>
              <a:ext cx="225359" cy="126943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744"/>
            <p:cNvSpPr>
              <a:spLocks/>
            </p:cNvSpPr>
            <p:nvPr userDrawn="1"/>
          </p:nvSpPr>
          <p:spPr bwMode="auto">
            <a:xfrm flipH="1">
              <a:off x="1807215" y="4109922"/>
              <a:ext cx="114106" cy="310938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745"/>
            <p:cNvSpPr>
              <a:spLocks/>
            </p:cNvSpPr>
            <p:nvPr userDrawn="1"/>
          </p:nvSpPr>
          <p:spPr bwMode="auto">
            <a:xfrm flipH="1">
              <a:off x="1911336" y="4098511"/>
              <a:ext cx="102695" cy="102695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746"/>
            <p:cNvSpPr>
              <a:spLocks/>
            </p:cNvSpPr>
            <p:nvPr userDrawn="1"/>
          </p:nvSpPr>
          <p:spPr bwMode="auto">
            <a:xfrm flipH="1">
              <a:off x="1820052" y="4144154"/>
              <a:ext cx="356580" cy="489228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747"/>
            <p:cNvSpPr>
              <a:spLocks/>
            </p:cNvSpPr>
            <p:nvPr userDrawn="1"/>
          </p:nvSpPr>
          <p:spPr bwMode="auto">
            <a:xfrm flipH="1">
              <a:off x="1939863" y="3943043"/>
              <a:ext cx="118385" cy="211095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748"/>
            <p:cNvSpPr>
              <a:spLocks/>
            </p:cNvSpPr>
            <p:nvPr userDrawn="1"/>
          </p:nvSpPr>
          <p:spPr bwMode="auto">
            <a:xfrm flipH="1">
              <a:off x="1831462" y="3854611"/>
              <a:ext cx="261017" cy="271001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749"/>
            <p:cNvSpPr>
              <a:spLocks/>
            </p:cNvSpPr>
            <p:nvPr userDrawn="1"/>
          </p:nvSpPr>
          <p:spPr bwMode="auto">
            <a:xfrm flipH="1">
              <a:off x="1754441" y="3827511"/>
              <a:ext cx="174011" cy="400796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50"/>
            <p:cNvSpPr>
              <a:spLocks/>
            </p:cNvSpPr>
            <p:nvPr userDrawn="1"/>
          </p:nvSpPr>
          <p:spPr bwMode="auto">
            <a:xfrm flipH="1">
              <a:off x="1889942" y="3890269"/>
              <a:ext cx="45642" cy="52774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751"/>
            <p:cNvSpPr>
              <a:spLocks/>
            </p:cNvSpPr>
            <p:nvPr userDrawn="1"/>
          </p:nvSpPr>
          <p:spPr bwMode="auto">
            <a:xfrm flipH="1">
              <a:off x="1911336" y="4139875"/>
              <a:ext cx="104122" cy="64185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52"/>
            <p:cNvSpPr>
              <a:spLocks/>
            </p:cNvSpPr>
            <p:nvPr userDrawn="1"/>
          </p:nvSpPr>
          <p:spPr bwMode="auto">
            <a:xfrm flipH="1">
              <a:off x="2002621" y="4493602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753"/>
            <p:cNvSpPr>
              <a:spLocks/>
            </p:cNvSpPr>
            <p:nvPr userDrawn="1"/>
          </p:nvSpPr>
          <p:spPr bwMode="auto">
            <a:xfrm flipH="1">
              <a:off x="1710225" y="4302476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54"/>
            <p:cNvSpPr>
              <a:spLocks/>
            </p:cNvSpPr>
            <p:nvPr userDrawn="1"/>
          </p:nvSpPr>
          <p:spPr bwMode="auto">
            <a:xfrm flipH="1">
              <a:off x="1704520" y="4316739"/>
              <a:ext cx="305232" cy="397944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755"/>
            <p:cNvSpPr>
              <a:spLocks/>
            </p:cNvSpPr>
            <p:nvPr userDrawn="1"/>
          </p:nvSpPr>
          <p:spPr bwMode="auto">
            <a:xfrm flipH="1">
              <a:off x="1832889" y="4540671"/>
              <a:ext cx="45642" cy="329480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56"/>
            <p:cNvSpPr>
              <a:spLocks/>
            </p:cNvSpPr>
            <p:nvPr userDrawn="1"/>
          </p:nvSpPr>
          <p:spPr bwMode="auto">
            <a:xfrm flipH="1">
              <a:off x="1832889" y="4530687"/>
              <a:ext cx="42790" cy="25674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757"/>
            <p:cNvSpPr>
              <a:spLocks/>
            </p:cNvSpPr>
            <p:nvPr userDrawn="1"/>
          </p:nvSpPr>
          <p:spPr bwMode="auto">
            <a:xfrm flipH="1">
              <a:off x="1858562" y="4546376"/>
              <a:ext cx="67037" cy="339464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758"/>
            <p:cNvSpPr>
              <a:spLocks/>
            </p:cNvSpPr>
            <p:nvPr userDrawn="1"/>
          </p:nvSpPr>
          <p:spPr bwMode="auto">
            <a:xfrm flipH="1">
              <a:off x="1969815" y="4176959"/>
              <a:ext cx="235343" cy="346596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759"/>
            <p:cNvSpPr>
              <a:spLocks/>
            </p:cNvSpPr>
            <p:nvPr userDrawn="1"/>
          </p:nvSpPr>
          <p:spPr bwMode="auto">
            <a:xfrm flipH="1">
              <a:off x="2327822" y="4363807"/>
              <a:ext cx="185422" cy="105548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760"/>
            <p:cNvSpPr>
              <a:spLocks/>
            </p:cNvSpPr>
            <p:nvPr userDrawn="1"/>
          </p:nvSpPr>
          <p:spPr bwMode="auto">
            <a:xfrm flipH="1">
              <a:off x="2123857" y="4410876"/>
              <a:ext cx="252459" cy="111253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761"/>
            <p:cNvSpPr>
              <a:spLocks/>
            </p:cNvSpPr>
            <p:nvPr userDrawn="1"/>
          </p:nvSpPr>
          <p:spPr bwMode="auto">
            <a:xfrm flipH="1">
              <a:off x="853007" y="1814974"/>
              <a:ext cx="2095264" cy="2632987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762"/>
            <p:cNvSpPr>
              <a:spLocks/>
            </p:cNvSpPr>
            <p:nvPr userDrawn="1"/>
          </p:nvSpPr>
          <p:spPr bwMode="auto">
            <a:xfrm flipH="1">
              <a:off x="862991" y="3191372"/>
              <a:ext cx="2085280" cy="1255162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763"/>
            <p:cNvSpPr>
              <a:spLocks/>
            </p:cNvSpPr>
            <p:nvPr userDrawn="1"/>
          </p:nvSpPr>
          <p:spPr bwMode="auto">
            <a:xfrm flipH="1">
              <a:off x="2859839" y="1814974"/>
              <a:ext cx="88432" cy="1427747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764"/>
            <p:cNvSpPr>
              <a:spLocks/>
            </p:cNvSpPr>
            <p:nvPr userDrawn="1"/>
          </p:nvSpPr>
          <p:spPr bwMode="auto">
            <a:xfrm flipH="1">
              <a:off x="1921320" y="2354123"/>
              <a:ext cx="118385" cy="1434878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765"/>
            <p:cNvSpPr>
              <a:spLocks/>
            </p:cNvSpPr>
            <p:nvPr userDrawn="1"/>
          </p:nvSpPr>
          <p:spPr bwMode="auto">
            <a:xfrm flipH="1">
              <a:off x="1994063" y="2242870"/>
              <a:ext cx="216801" cy="1683058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766"/>
            <p:cNvSpPr>
              <a:spLocks/>
            </p:cNvSpPr>
            <p:nvPr userDrawn="1"/>
          </p:nvSpPr>
          <p:spPr bwMode="auto">
            <a:xfrm flipH="1">
              <a:off x="853007" y="2545249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767"/>
            <p:cNvSpPr>
              <a:spLocks/>
            </p:cNvSpPr>
            <p:nvPr userDrawn="1"/>
          </p:nvSpPr>
          <p:spPr bwMode="auto">
            <a:xfrm flipH="1">
              <a:off x="853007" y="2435422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768"/>
            <p:cNvSpPr>
              <a:spLocks/>
            </p:cNvSpPr>
            <p:nvPr userDrawn="1"/>
          </p:nvSpPr>
          <p:spPr bwMode="auto">
            <a:xfrm flipH="1">
              <a:off x="853007" y="2325596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769"/>
            <p:cNvSpPr>
              <a:spLocks/>
            </p:cNvSpPr>
            <p:nvPr userDrawn="1"/>
          </p:nvSpPr>
          <p:spPr bwMode="auto">
            <a:xfrm flipH="1">
              <a:off x="853007" y="2215769"/>
              <a:ext cx="2083854" cy="1235193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770"/>
            <p:cNvSpPr>
              <a:spLocks/>
            </p:cNvSpPr>
            <p:nvPr userDrawn="1"/>
          </p:nvSpPr>
          <p:spPr bwMode="auto">
            <a:xfrm flipH="1">
              <a:off x="853007" y="2107369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771"/>
            <p:cNvSpPr>
              <a:spLocks/>
            </p:cNvSpPr>
            <p:nvPr userDrawn="1"/>
          </p:nvSpPr>
          <p:spPr bwMode="auto">
            <a:xfrm flipH="1">
              <a:off x="853007" y="1997543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772"/>
            <p:cNvSpPr>
              <a:spLocks/>
            </p:cNvSpPr>
            <p:nvPr userDrawn="1"/>
          </p:nvSpPr>
          <p:spPr bwMode="auto">
            <a:xfrm flipH="1">
              <a:off x="853007" y="1887715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65839" y="2245065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65839" y="455130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65840" y="4255030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dotnet/api/system.appdomain.unhandledexception?f1url=%3FappId%3DDev16IDEF1&amp;l=EN-US&amp;k=k(System.AppDomain.UnhandledException);k(DevLang-csharp)&amp;rd=true&amp;view=net-5.0?WT.mc_id=WDIT-MVP-5004326" TargetMode="External"/><Relationship Id="rId2" Type="http://schemas.openxmlformats.org/officeDocument/2006/relationships/hyperlink" Target="https://docs.microsoft.com/zh-cn/dotnet/api/system.windows.application.dispatcherunhandledexception?f1url=%3FappId%3DDev16IDEF1&amp;view=windowsdesktop-5.0?WT.mc_id=WDIT-MVP-5004326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i6cJHTrIPweDIplzzfHnVQ" TargetMode="External"/><Relationship Id="rId2" Type="http://schemas.openxmlformats.org/officeDocument/2006/relationships/hyperlink" Target="https://docs.microsoft.com/zh-cn/windows-hardware/drivers/debugger/getting-started-with-windows-debugging?WT.mc_id=WDIT-MVP-5004326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WPF+Prism</a:t>
            </a:r>
            <a:r>
              <a:rPr lang="en-US" altLang="zh-CN" dirty="0"/>
              <a:t> </a:t>
            </a:r>
            <a:r>
              <a:rPr lang="zh-CN" altLang="en-US" dirty="0"/>
              <a:t>项目实战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Wemail</a:t>
            </a:r>
            <a:r>
              <a:rPr lang="en-US" altLang="zh-CN" dirty="0"/>
              <a:t>    06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Zhu </a:t>
            </a:r>
            <a:r>
              <a:rPr lang="en-US" altLang="zh-CN" dirty="0" err="1"/>
              <a:t>zhen</a:t>
            </a:r>
            <a:r>
              <a:rPr lang="en-US" altLang="zh-CN" dirty="0"/>
              <a:t> - </a:t>
            </a:r>
            <a:r>
              <a:rPr lang="en-US" altLang="zh-CN" dirty="0" err="1"/>
              <a:t>Micorsoft</a:t>
            </a:r>
            <a:r>
              <a:rPr lang="en-US" altLang="zh-CN" dirty="0"/>
              <a:t> MVP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48518" y="4854076"/>
            <a:ext cx="2713832" cy="296271"/>
          </a:xfrm>
        </p:spPr>
        <p:txBody>
          <a:bodyPr/>
          <a:lstStyle/>
          <a:p>
            <a:r>
              <a:rPr lang="en-US" altLang="zh-CN" dirty="0"/>
              <a:t>https://github.com/JusterZhu</a:t>
            </a:r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D48AF-9FF6-4A4B-AED4-CA1321C7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7" y="5503181"/>
            <a:ext cx="2592820" cy="104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f5c8328-9355-4d9d-8e4c-ac5489ccddd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87C05C0-0952-472D-8621-0F9CDA4B82B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9946" y="1268714"/>
            <a:ext cx="7905782" cy="5589286"/>
            <a:chOff x="769946" y="1268715"/>
            <a:chExt cx="7905782" cy="5589286"/>
          </a:xfrm>
        </p:grpSpPr>
        <p:grpSp>
          <p:nvGrpSpPr>
            <p:cNvPr id="3" name="ïṥ1íḍê">
              <a:extLst>
                <a:ext uri="{FF2B5EF4-FFF2-40B4-BE49-F238E27FC236}">
                  <a16:creationId xmlns:a16="http://schemas.microsoft.com/office/drawing/2014/main" id="{4231FA6D-7DF0-47D3-9402-17FEAEFF76A7}"/>
                </a:ext>
              </a:extLst>
            </p:cNvPr>
            <p:cNvGrpSpPr/>
            <p:nvPr/>
          </p:nvGrpSpPr>
          <p:grpSpPr>
            <a:xfrm>
              <a:off x="3516277" y="2273299"/>
              <a:ext cx="5159451" cy="4584702"/>
              <a:chOff x="3045707" y="1437005"/>
              <a:chExt cx="6100586" cy="5420998"/>
            </a:xfrm>
          </p:grpSpPr>
          <p:sp>
            <p:nvSpPr>
              <p:cNvPr id="27" name="ï$ľiḋe">
                <a:extLst>
                  <a:ext uri="{FF2B5EF4-FFF2-40B4-BE49-F238E27FC236}">
                    <a16:creationId xmlns:a16="http://schemas.microsoft.com/office/drawing/2014/main" id="{59728950-022C-4E84-B667-A5AD5F3D9667}"/>
                  </a:ext>
                </a:extLst>
              </p:cNvPr>
              <p:cNvSpPr/>
              <p:nvPr/>
            </p:nvSpPr>
            <p:spPr bwMode="auto">
              <a:xfrm>
                <a:off x="7223911" y="1754003"/>
                <a:ext cx="754322" cy="653454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28" name="iSlîḍe">
                <a:extLst>
                  <a:ext uri="{FF2B5EF4-FFF2-40B4-BE49-F238E27FC236}">
                    <a16:creationId xmlns:a16="http://schemas.microsoft.com/office/drawing/2014/main" id="{9F55BA52-1CAF-4C28-BC56-91ACF902A057}"/>
                  </a:ext>
                </a:extLst>
              </p:cNvPr>
              <p:cNvSpPr/>
              <p:nvPr/>
            </p:nvSpPr>
            <p:spPr bwMode="auto">
              <a:xfrm>
                <a:off x="4441729" y="2142671"/>
                <a:ext cx="525323" cy="487348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29" name="ïsļiḋé">
                <a:extLst>
                  <a:ext uri="{FF2B5EF4-FFF2-40B4-BE49-F238E27FC236}">
                    <a16:creationId xmlns:a16="http://schemas.microsoft.com/office/drawing/2014/main" id="{4CF801DD-158C-4FBE-A26E-6AF617686E8B}"/>
                  </a:ext>
                </a:extLst>
              </p:cNvPr>
              <p:cNvSpPr/>
              <p:nvPr/>
            </p:nvSpPr>
            <p:spPr bwMode="auto">
              <a:xfrm>
                <a:off x="3536364" y="2631690"/>
                <a:ext cx="707241" cy="745994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0" name="îṣḷîḓê">
                <a:extLst>
                  <a:ext uri="{FF2B5EF4-FFF2-40B4-BE49-F238E27FC236}">
                    <a16:creationId xmlns:a16="http://schemas.microsoft.com/office/drawing/2014/main" id="{04EBAD03-308A-42D9-B46E-08A696C55B3B}"/>
                  </a:ext>
                </a:extLst>
              </p:cNvPr>
              <p:cNvSpPr/>
              <p:nvPr/>
            </p:nvSpPr>
            <p:spPr bwMode="auto">
              <a:xfrm>
                <a:off x="4926674" y="4073481"/>
                <a:ext cx="426875" cy="572637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1" name="î$1îḓê">
                <a:extLst>
                  <a:ext uri="{FF2B5EF4-FFF2-40B4-BE49-F238E27FC236}">
                    <a16:creationId xmlns:a16="http://schemas.microsoft.com/office/drawing/2014/main" id="{FB05D744-ECA2-4CED-A723-8785C9A81636}"/>
                  </a:ext>
                </a:extLst>
              </p:cNvPr>
              <p:cNvSpPr/>
              <p:nvPr/>
            </p:nvSpPr>
            <p:spPr bwMode="auto">
              <a:xfrm>
                <a:off x="8313347" y="4686013"/>
                <a:ext cx="588325" cy="555273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2" name="îṩḷîde">
                <a:extLst>
                  <a:ext uri="{FF2B5EF4-FFF2-40B4-BE49-F238E27FC236}">
                    <a16:creationId xmlns:a16="http://schemas.microsoft.com/office/drawing/2014/main" id="{B8CE55A1-2B3C-4326-BA56-616E97C12A5F}"/>
                  </a:ext>
                </a:extLst>
              </p:cNvPr>
              <p:cNvSpPr/>
              <p:nvPr/>
            </p:nvSpPr>
            <p:spPr bwMode="auto">
              <a:xfrm>
                <a:off x="7076380" y="3004680"/>
                <a:ext cx="483493" cy="564073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3" name="íṥliḓe">
                <a:extLst>
                  <a:ext uri="{FF2B5EF4-FFF2-40B4-BE49-F238E27FC236}">
                    <a16:creationId xmlns:a16="http://schemas.microsoft.com/office/drawing/2014/main" id="{861FEEDF-CAFD-43FE-8417-02B1132ACF2E}"/>
                  </a:ext>
                </a:extLst>
              </p:cNvPr>
              <p:cNvSpPr/>
              <p:nvPr/>
            </p:nvSpPr>
            <p:spPr bwMode="auto">
              <a:xfrm>
                <a:off x="6183606" y="4152950"/>
                <a:ext cx="217641" cy="253915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4" name="ïśḷîḑê">
                <a:extLst>
                  <a:ext uri="{FF2B5EF4-FFF2-40B4-BE49-F238E27FC236}">
                    <a16:creationId xmlns:a16="http://schemas.microsoft.com/office/drawing/2014/main" id="{4A5E1292-D70B-4207-8470-407F44D580B8}"/>
                  </a:ext>
                </a:extLst>
              </p:cNvPr>
              <p:cNvSpPr/>
              <p:nvPr/>
            </p:nvSpPr>
            <p:spPr bwMode="auto">
              <a:xfrm>
                <a:off x="6145217" y="3502854"/>
                <a:ext cx="367683" cy="347026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5" name="ïşlíḑé">
                <a:extLst>
                  <a:ext uri="{FF2B5EF4-FFF2-40B4-BE49-F238E27FC236}">
                    <a16:creationId xmlns:a16="http://schemas.microsoft.com/office/drawing/2014/main" id="{65849B43-537C-452B-B692-A75098AA1CFC}"/>
                  </a:ext>
                </a:extLst>
              </p:cNvPr>
              <p:cNvSpPr/>
              <p:nvPr/>
            </p:nvSpPr>
            <p:spPr bwMode="auto">
              <a:xfrm>
                <a:off x="6816469" y="2448523"/>
                <a:ext cx="191882" cy="191884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6" name="ïṡľîḍe">
                <a:extLst>
                  <a:ext uri="{FF2B5EF4-FFF2-40B4-BE49-F238E27FC236}">
                    <a16:creationId xmlns:a16="http://schemas.microsoft.com/office/drawing/2014/main" id="{A1F76B69-F62D-4E6F-8028-179E3437F710}"/>
                  </a:ext>
                </a:extLst>
              </p:cNvPr>
              <p:cNvSpPr/>
              <p:nvPr/>
            </p:nvSpPr>
            <p:spPr bwMode="auto">
              <a:xfrm>
                <a:off x="3635511" y="2392623"/>
                <a:ext cx="286836" cy="270722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7" name="iŝliďe">
                <a:extLst>
                  <a:ext uri="{FF2B5EF4-FFF2-40B4-BE49-F238E27FC236}">
                    <a16:creationId xmlns:a16="http://schemas.microsoft.com/office/drawing/2014/main" id="{FAEFB712-C820-4473-AEF2-40DEEE665269}"/>
                  </a:ext>
                </a:extLst>
              </p:cNvPr>
              <p:cNvSpPr/>
              <p:nvPr/>
            </p:nvSpPr>
            <p:spPr bwMode="auto">
              <a:xfrm>
                <a:off x="6243387" y="2708024"/>
                <a:ext cx="310690" cy="310690"/>
              </a:xfrm>
              <a:custGeom>
                <a:avLst/>
                <a:gdLst>
                  <a:gd name="T0" fmla="*/ 0 w 66"/>
                  <a:gd name="T1" fmla="*/ 33 h 66"/>
                  <a:gd name="T2" fmla="*/ 66 w 66"/>
                  <a:gd name="T3" fmla="*/ 33 h 66"/>
                  <a:gd name="T4" fmla="*/ 50 w 66"/>
                  <a:gd name="T5" fmla="*/ 32 h 66"/>
                  <a:gd name="T6" fmla="*/ 63 w 66"/>
                  <a:gd name="T7" fmla="*/ 32 h 66"/>
                  <a:gd name="T8" fmla="*/ 48 w 66"/>
                  <a:gd name="T9" fmla="*/ 32 h 66"/>
                  <a:gd name="T10" fmla="*/ 34 w 66"/>
                  <a:gd name="T11" fmla="*/ 18 h 66"/>
                  <a:gd name="T12" fmla="*/ 48 w 66"/>
                  <a:gd name="T13" fmla="*/ 32 h 66"/>
                  <a:gd name="T14" fmla="*/ 34 w 66"/>
                  <a:gd name="T15" fmla="*/ 3 h 66"/>
                  <a:gd name="T16" fmla="*/ 34 w 66"/>
                  <a:gd name="T17" fmla="*/ 16 h 66"/>
                  <a:gd name="T18" fmla="*/ 20 w 66"/>
                  <a:gd name="T19" fmla="*/ 18 h 66"/>
                  <a:gd name="T20" fmla="*/ 32 w 66"/>
                  <a:gd name="T21" fmla="*/ 16 h 66"/>
                  <a:gd name="T22" fmla="*/ 32 w 66"/>
                  <a:gd name="T23" fmla="*/ 32 h 66"/>
                  <a:gd name="T24" fmla="*/ 19 w 66"/>
                  <a:gd name="T25" fmla="*/ 20 h 66"/>
                  <a:gd name="T26" fmla="*/ 16 w 66"/>
                  <a:gd name="T27" fmla="*/ 32 h 66"/>
                  <a:gd name="T28" fmla="*/ 17 w 66"/>
                  <a:gd name="T29" fmla="*/ 21 h 66"/>
                  <a:gd name="T30" fmla="*/ 16 w 66"/>
                  <a:gd name="T31" fmla="*/ 34 h 66"/>
                  <a:gd name="T32" fmla="*/ 3 w 66"/>
                  <a:gd name="T33" fmla="*/ 34 h 66"/>
                  <a:gd name="T34" fmla="*/ 18 w 66"/>
                  <a:gd name="T35" fmla="*/ 34 h 66"/>
                  <a:gd name="T36" fmla="*/ 32 w 66"/>
                  <a:gd name="T37" fmla="*/ 48 h 66"/>
                  <a:gd name="T38" fmla="*/ 18 w 66"/>
                  <a:gd name="T39" fmla="*/ 34 h 66"/>
                  <a:gd name="T40" fmla="*/ 32 w 66"/>
                  <a:gd name="T41" fmla="*/ 63 h 66"/>
                  <a:gd name="T42" fmla="*/ 32 w 66"/>
                  <a:gd name="T43" fmla="*/ 50 h 66"/>
                  <a:gd name="T44" fmla="*/ 46 w 66"/>
                  <a:gd name="T45" fmla="*/ 49 h 66"/>
                  <a:gd name="T46" fmla="*/ 34 w 66"/>
                  <a:gd name="T47" fmla="*/ 50 h 66"/>
                  <a:gd name="T48" fmla="*/ 34 w 66"/>
                  <a:gd name="T49" fmla="*/ 34 h 66"/>
                  <a:gd name="T50" fmla="*/ 46 w 66"/>
                  <a:gd name="T51" fmla="*/ 47 h 66"/>
                  <a:gd name="T52" fmla="*/ 50 w 66"/>
                  <a:gd name="T53" fmla="*/ 34 h 66"/>
                  <a:gd name="T54" fmla="*/ 48 w 66"/>
                  <a:gd name="T55" fmla="*/ 46 h 66"/>
                  <a:gd name="T56" fmla="*/ 48 w 66"/>
                  <a:gd name="T57" fmla="*/ 18 h 66"/>
                  <a:gd name="T58" fmla="*/ 62 w 66"/>
                  <a:gd name="T59" fmla="*/ 26 h 66"/>
                  <a:gd name="T60" fmla="*/ 18 w 66"/>
                  <a:gd name="T61" fmla="*/ 18 h 66"/>
                  <a:gd name="T62" fmla="*/ 26 w 66"/>
                  <a:gd name="T63" fmla="*/ 4 h 66"/>
                  <a:gd name="T64" fmla="*/ 18 w 66"/>
                  <a:gd name="T65" fmla="*/ 48 h 66"/>
                  <a:gd name="T66" fmla="*/ 4 w 66"/>
                  <a:gd name="T67" fmla="*/ 40 h 66"/>
                  <a:gd name="T68" fmla="*/ 48 w 66"/>
                  <a:gd name="T69" fmla="*/ 48 h 66"/>
                  <a:gd name="T70" fmla="*/ 40 w 66"/>
                  <a:gd name="T71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1"/>
                      <a:pt x="15" y="66"/>
                      <a:pt x="33" y="66"/>
                    </a:cubicBezTo>
                    <a:cubicBezTo>
                      <a:pt x="51" y="66"/>
                      <a:pt x="66" y="51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50" y="32"/>
                    </a:moveTo>
                    <a:cubicBezTo>
                      <a:pt x="50" y="28"/>
                      <a:pt x="49" y="24"/>
                      <a:pt x="48" y="21"/>
                    </a:cubicBezTo>
                    <a:cubicBezTo>
                      <a:pt x="56" y="23"/>
                      <a:pt x="62" y="27"/>
                      <a:pt x="63" y="32"/>
                    </a:cubicBezTo>
                    <a:lnTo>
                      <a:pt x="50" y="32"/>
                    </a:lnTo>
                    <a:close/>
                    <a:moveTo>
                      <a:pt x="48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8" y="18"/>
                      <a:pt x="42" y="19"/>
                      <a:pt x="46" y="20"/>
                    </a:cubicBezTo>
                    <a:cubicBezTo>
                      <a:pt x="47" y="24"/>
                      <a:pt x="48" y="28"/>
                      <a:pt x="48" y="32"/>
                    </a:cubicBezTo>
                    <a:close/>
                    <a:moveTo>
                      <a:pt x="34" y="16"/>
                    </a:moveTo>
                    <a:cubicBezTo>
                      <a:pt x="34" y="3"/>
                      <a:pt x="34" y="3"/>
                      <a:pt x="34" y="3"/>
                    </a:cubicBezTo>
                    <a:cubicBezTo>
                      <a:pt x="39" y="4"/>
                      <a:pt x="43" y="10"/>
                      <a:pt x="46" y="18"/>
                    </a:cubicBezTo>
                    <a:cubicBezTo>
                      <a:pt x="42" y="17"/>
                      <a:pt x="38" y="16"/>
                      <a:pt x="34" y="16"/>
                    </a:cubicBezTo>
                    <a:close/>
                    <a:moveTo>
                      <a:pt x="32" y="16"/>
                    </a:moveTo>
                    <a:cubicBezTo>
                      <a:pt x="28" y="16"/>
                      <a:pt x="24" y="17"/>
                      <a:pt x="20" y="18"/>
                    </a:cubicBezTo>
                    <a:cubicBezTo>
                      <a:pt x="22" y="10"/>
                      <a:pt x="27" y="4"/>
                      <a:pt x="32" y="3"/>
                    </a:cubicBezTo>
                    <a:lnTo>
                      <a:pt x="32" y="16"/>
                    </a:lnTo>
                    <a:close/>
                    <a:moveTo>
                      <a:pt x="32" y="18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28"/>
                      <a:pt x="18" y="24"/>
                      <a:pt x="19" y="20"/>
                    </a:cubicBezTo>
                    <a:cubicBezTo>
                      <a:pt x="23" y="19"/>
                      <a:pt x="27" y="18"/>
                      <a:pt x="32" y="18"/>
                    </a:cubicBezTo>
                    <a:close/>
                    <a:moveTo>
                      <a:pt x="16" y="32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4" y="27"/>
                      <a:pt x="9" y="23"/>
                      <a:pt x="17" y="21"/>
                    </a:cubicBezTo>
                    <a:cubicBezTo>
                      <a:pt x="16" y="24"/>
                      <a:pt x="16" y="28"/>
                      <a:pt x="16" y="32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42"/>
                      <a:pt x="17" y="46"/>
                    </a:cubicBezTo>
                    <a:cubicBezTo>
                      <a:pt x="9" y="44"/>
                      <a:pt x="4" y="39"/>
                      <a:pt x="3" y="34"/>
                    </a:cubicBezTo>
                    <a:lnTo>
                      <a:pt x="16" y="34"/>
                    </a:lnTo>
                    <a:close/>
                    <a:moveTo>
                      <a:pt x="18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8"/>
                      <a:pt x="23" y="48"/>
                      <a:pt x="19" y="47"/>
                    </a:cubicBezTo>
                    <a:cubicBezTo>
                      <a:pt x="18" y="43"/>
                      <a:pt x="18" y="39"/>
                      <a:pt x="18" y="34"/>
                    </a:cubicBezTo>
                    <a:close/>
                    <a:moveTo>
                      <a:pt x="32" y="50"/>
                    </a:moveTo>
                    <a:cubicBezTo>
                      <a:pt x="32" y="63"/>
                      <a:pt x="32" y="63"/>
                      <a:pt x="32" y="63"/>
                    </a:cubicBezTo>
                    <a:cubicBezTo>
                      <a:pt x="27" y="62"/>
                      <a:pt x="22" y="57"/>
                      <a:pt x="20" y="49"/>
                    </a:cubicBezTo>
                    <a:cubicBezTo>
                      <a:pt x="24" y="50"/>
                      <a:pt x="28" y="50"/>
                      <a:pt x="32" y="50"/>
                    </a:cubicBezTo>
                    <a:close/>
                    <a:moveTo>
                      <a:pt x="34" y="50"/>
                    </a:moveTo>
                    <a:cubicBezTo>
                      <a:pt x="38" y="50"/>
                      <a:pt x="42" y="50"/>
                      <a:pt x="46" y="49"/>
                    </a:cubicBezTo>
                    <a:cubicBezTo>
                      <a:pt x="43" y="57"/>
                      <a:pt x="39" y="62"/>
                      <a:pt x="34" y="63"/>
                    </a:cubicBezTo>
                    <a:lnTo>
                      <a:pt x="34" y="50"/>
                    </a:lnTo>
                    <a:close/>
                    <a:moveTo>
                      <a:pt x="34" y="48"/>
                    </a:moveTo>
                    <a:cubicBezTo>
                      <a:pt x="34" y="34"/>
                      <a:pt x="34" y="34"/>
                      <a:pt x="34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9"/>
                      <a:pt x="47" y="43"/>
                      <a:pt x="46" y="47"/>
                    </a:cubicBezTo>
                    <a:cubicBezTo>
                      <a:pt x="42" y="48"/>
                      <a:pt x="38" y="48"/>
                      <a:pt x="34" y="48"/>
                    </a:cubicBezTo>
                    <a:close/>
                    <a:moveTo>
                      <a:pt x="50" y="34"/>
                    </a:moveTo>
                    <a:cubicBezTo>
                      <a:pt x="63" y="34"/>
                      <a:pt x="63" y="34"/>
                      <a:pt x="63" y="34"/>
                    </a:cubicBezTo>
                    <a:cubicBezTo>
                      <a:pt x="62" y="39"/>
                      <a:pt x="56" y="44"/>
                      <a:pt x="48" y="46"/>
                    </a:cubicBezTo>
                    <a:cubicBezTo>
                      <a:pt x="49" y="42"/>
                      <a:pt x="50" y="38"/>
                      <a:pt x="50" y="34"/>
                    </a:cubicBezTo>
                    <a:close/>
                    <a:moveTo>
                      <a:pt x="48" y="18"/>
                    </a:moveTo>
                    <a:cubicBezTo>
                      <a:pt x="46" y="12"/>
                      <a:pt x="43" y="7"/>
                      <a:pt x="40" y="4"/>
                    </a:cubicBezTo>
                    <a:cubicBezTo>
                      <a:pt x="51" y="7"/>
                      <a:pt x="59" y="15"/>
                      <a:pt x="62" y="26"/>
                    </a:cubicBezTo>
                    <a:cubicBezTo>
                      <a:pt x="59" y="23"/>
                      <a:pt x="54" y="20"/>
                      <a:pt x="48" y="18"/>
                    </a:cubicBezTo>
                    <a:close/>
                    <a:moveTo>
                      <a:pt x="18" y="18"/>
                    </a:moveTo>
                    <a:cubicBezTo>
                      <a:pt x="12" y="20"/>
                      <a:pt x="7" y="23"/>
                      <a:pt x="4" y="26"/>
                    </a:cubicBezTo>
                    <a:cubicBezTo>
                      <a:pt x="6" y="15"/>
                      <a:pt x="15" y="7"/>
                      <a:pt x="26" y="4"/>
                    </a:cubicBezTo>
                    <a:cubicBezTo>
                      <a:pt x="22" y="7"/>
                      <a:pt x="19" y="12"/>
                      <a:pt x="18" y="18"/>
                    </a:cubicBezTo>
                    <a:close/>
                    <a:moveTo>
                      <a:pt x="18" y="48"/>
                    </a:moveTo>
                    <a:cubicBezTo>
                      <a:pt x="19" y="55"/>
                      <a:pt x="22" y="59"/>
                      <a:pt x="26" y="62"/>
                    </a:cubicBezTo>
                    <a:cubicBezTo>
                      <a:pt x="15" y="60"/>
                      <a:pt x="6" y="51"/>
                      <a:pt x="4" y="40"/>
                    </a:cubicBezTo>
                    <a:cubicBezTo>
                      <a:pt x="7" y="44"/>
                      <a:pt x="12" y="47"/>
                      <a:pt x="18" y="48"/>
                    </a:cubicBezTo>
                    <a:close/>
                    <a:moveTo>
                      <a:pt x="48" y="48"/>
                    </a:moveTo>
                    <a:cubicBezTo>
                      <a:pt x="54" y="47"/>
                      <a:pt x="59" y="44"/>
                      <a:pt x="62" y="40"/>
                    </a:cubicBezTo>
                    <a:cubicBezTo>
                      <a:pt x="59" y="51"/>
                      <a:pt x="51" y="60"/>
                      <a:pt x="40" y="62"/>
                    </a:cubicBezTo>
                    <a:cubicBezTo>
                      <a:pt x="43" y="59"/>
                      <a:pt x="46" y="55"/>
                      <a:pt x="48" y="4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8" name="íṡ1íḑé">
                <a:extLst>
                  <a:ext uri="{FF2B5EF4-FFF2-40B4-BE49-F238E27FC236}">
                    <a16:creationId xmlns:a16="http://schemas.microsoft.com/office/drawing/2014/main" id="{08651A69-D4DA-4429-BD6A-250FEEA7044D}"/>
                  </a:ext>
                </a:extLst>
              </p:cNvPr>
              <p:cNvSpPr/>
              <p:nvPr/>
            </p:nvSpPr>
            <p:spPr bwMode="auto">
              <a:xfrm>
                <a:off x="6360224" y="2078940"/>
                <a:ext cx="210345" cy="231919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9" name="íṥḷîḓè">
                <a:extLst>
                  <a:ext uri="{FF2B5EF4-FFF2-40B4-BE49-F238E27FC236}">
                    <a16:creationId xmlns:a16="http://schemas.microsoft.com/office/drawing/2014/main" id="{77CD8471-E885-46E0-A0F8-6B5B180AB5A2}"/>
                  </a:ext>
                </a:extLst>
              </p:cNvPr>
              <p:cNvSpPr/>
              <p:nvPr/>
            </p:nvSpPr>
            <p:spPr bwMode="auto">
              <a:xfrm>
                <a:off x="3752290" y="3398908"/>
                <a:ext cx="332018" cy="387354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0" name="iSḷiḓê">
                <a:extLst>
                  <a:ext uri="{FF2B5EF4-FFF2-40B4-BE49-F238E27FC236}">
                    <a16:creationId xmlns:a16="http://schemas.microsoft.com/office/drawing/2014/main" id="{BAED511D-59B4-4AB4-AB91-9149A53CB1A2}"/>
                  </a:ext>
                </a:extLst>
              </p:cNvPr>
              <p:cNvSpPr/>
              <p:nvPr/>
            </p:nvSpPr>
            <p:spPr bwMode="auto">
              <a:xfrm>
                <a:off x="6602590" y="3548096"/>
                <a:ext cx="218436" cy="214390"/>
              </a:xfrm>
              <a:custGeom>
                <a:avLst/>
                <a:gdLst>
                  <a:gd name="T0" fmla="*/ 12 w 68"/>
                  <a:gd name="T1" fmla="*/ 0 h 67"/>
                  <a:gd name="T2" fmla="*/ 0 w 68"/>
                  <a:gd name="T3" fmla="*/ 56 h 67"/>
                  <a:gd name="T4" fmla="*/ 57 w 68"/>
                  <a:gd name="T5" fmla="*/ 67 h 67"/>
                  <a:gd name="T6" fmla="*/ 68 w 68"/>
                  <a:gd name="T7" fmla="*/ 11 h 67"/>
                  <a:gd name="T8" fmla="*/ 65 w 68"/>
                  <a:gd name="T9" fmla="*/ 11 h 67"/>
                  <a:gd name="T10" fmla="*/ 57 w 68"/>
                  <a:gd name="T11" fmla="*/ 64 h 67"/>
                  <a:gd name="T12" fmla="*/ 3 w 68"/>
                  <a:gd name="T13" fmla="*/ 56 h 67"/>
                  <a:gd name="T14" fmla="*/ 12 w 68"/>
                  <a:gd name="T15" fmla="*/ 3 h 67"/>
                  <a:gd name="T16" fmla="*/ 65 w 68"/>
                  <a:gd name="T17" fmla="*/ 11 h 67"/>
                  <a:gd name="T18" fmla="*/ 12 w 68"/>
                  <a:gd name="T19" fmla="*/ 5 h 67"/>
                  <a:gd name="T20" fmla="*/ 6 w 68"/>
                  <a:gd name="T21" fmla="*/ 56 h 67"/>
                  <a:gd name="T22" fmla="*/ 56 w 68"/>
                  <a:gd name="T23" fmla="*/ 62 h 67"/>
                  <a:gd name="T24" fmla="*/ 63 w 68"/>
                  <a:gd name="T25" fmla="*/ 12 h 67"/>
                  <a:gd name="T26" fmla="*/ 61 w 68"/>
                  <a:gd name="T27" fmla="*/ 12 h 67"/>
                  <a:gd name="T28" fmla="*/ 35 w 68"/>
                  <a:gd name="T29" fmla="*/ 33 h 67"/>
                  <a:gd name="T30" fmla="*/ 56 w 68"/>
                  <a:gd name="T31" fmla="*/ 7 h 67"/>
                  <a:gd name="T32" fmla="*/ 12 w 68"/>
                  <a:gd name="T33" fmla="*/ 7 h 67"/>
                  <a:gd name="T34" fmla="*/ 33 w 68"/>
                  <a:gd name="T35" fmla="*/ 33 h 67"/>
                  <a:gd name="T36" fmla="*/ 8 w 68"/>
                  <a:gd name="T37" fmla="*/ 12 h 67"/>
                  <a:gd name="T38" fmla="*/ 8 w 68"/>
                  <a:gd name="T39" fmla="*/ 56 h 67"/>
                  <a:gd name="T40" fmla="*/ 33 w 68"/>
                  <a:gd name="T41" fmla="*/ 35 h 67"/>
                  <a:gd name="T42" fmla="*/ 12 w 68"/>
                  <a:gd name="T43" fmla="*/ 60 h 67"/>
                  <a:gd name="T44" fmla="*/ 56 w 68"/>
                  <a:gd name="T45" fmla="*/ 60 h 67"/>
                  <a:gd name="T46" fmla="*/ 35 w 68"/>
                  <a:gd name="T47" fmla="*/ 35 h 67"/>
                  <a:gd name="T48" fmla="*/ 61 w 68"/>
                  <a:gd name="T49" fmla="*/ 56 h 67"/>
                  <a:gd name="T50" fmla="*/ 12 w 68"/>
                  <a:gd name="T51" fmla="*/ 20 h 67"/>
                  <a:gd name="T52" fmla="*/ 19 w 68"/>
                  <a:gd name="T53" fmla="*/ 19 h 67"/>
                  <a:gd name="T54" fmla="*/ 20 w 68"/>
                  <a:gd name="T55" fmla="*/ 12 h 67"/>
                  <a:gd name="T56" fmla="*/ 21 w 68"/>
                  <a:gd name="T57" fmla="*/ 19 h 67"/>
                  <a:gd name="T58" fmla="*/ 29 w 68"/>
                  <a:gd name="T59" fmla="*/ 20 h 67"/>
                  <a:gd name="T60" fmla="*/ 21 w 68"/>
                  <a:gd name="T61" fmla="*/ 21 h 67"/>
                  <a:gd name="T62" fmla="*/ 20 w 68"/>
                  <a:gd name="T63" fmla="*/ 28 h 67"/>
                  <a:gd name="T64" fmla="*/ 19 w 68"/>
                  <a:gd name="T65" fmla="*/ 21 h 67"/>
                  <a:gd name="T66" fmla="*/ 12 w 68"/>
                  <a:gd name="T67" fmla="*/ 20 h 67"/>
                  <a:gd name="T68" fmla="*/ 26 w 68"/>
                  <a:gd name="T69" fmla="*/ 53 h 67"/>
                  <a:gd name="T70" fmla="*/ 25 w 68"/>
                  <a:gd name="T71" fmla="*/ 53 h 67"/>
                  <a:gd name="T72" fmla="*/ 16 w 68"/>
                  <a:gd name="T73" fmla="*/ 53 h 67"/>
                  <a:gd name="T74" fmla="*/ 15 w 68"/>
                  <a:gd name="T75" fmla="*/ 53 h 67"/>
                  <a:gd name="T76" fmla="*/ 19 w 68"/>
                  <a:gd name="T77" fmla="*/ 47 h 67"/>
                  <a:gd name="T78" fmla="*/ 15 w 68"/>
                  <a:gd name="T79" fmla="*/ 42 h 67"/>
                  <a:gd name="T80" fmla="*/ 20 w 68"/>
                  <a:gd name="T81" fmla="*/ 46 h 67"/>
                  <a:gd name="T82" fmla="*/ 26 w 68"/>
                  <a:gd name="T83" fmla="*/ 42 h 67"/>
                  <a:gd name="T84" fmla="*/ 22 w 68"/>
                  <a:gd name="T85" fmla="*/ 47 h 67"/>
                  <a:gd name="T86" fmla="*/ 40 w 68"/>
                  <a:gd name="T87" fmla="*/ 19 h 67"/>
                  <a:gd name="T88" fmla="*/ 56 w 68"/>
                  <a:gd name="T89" fmla="*/ 18 h 67"/>
                  <a:gd name="T90" fmla="*/ 56 w 68"/>
                  <a:gd name="T91" fmla="*/ 20 h 67"/>
                  <a:gd name="T92" fmla="*/ 40 w 68"/>
                  <a:gd name="T93" fmla="*/ 19 h 67"/>
                  <a:gd name="T94" fmla="*/ 55 w 68"/>
                  <a:gd name="T95" fmla="*/ 45 h 67"/>
                  <a:gd name="T96" fmla="*/ 40 w 68"/>
                  <a:gd name="T97" fmla="*/ 44 h 67"/>
                  <a:gd name="T98" fmla="*/ 55 w 68"/>
                  <a:gd name="T99" fmla="*/ 43 h 67"/>
                  <a:gd name="T100" fmla="*/ 56 w 68"/>
                  <a:gd name="T101" fmla="*/ 50 h 67"/>
                  <a:gd name="T102" fmla="*/ 41 w 68"/>
                  <a:gd name="T103" fmla="*/ 51 h 67"/>
                  <a:gd name="T104" fmla="*/ 41 w 68"/>
                  <a:gd name="T105" fmla="*/ 49 h 67"/>
                  <a:gd name="T106" fmla="*/ 56 w 68"/>
                  <a:gd name="T107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57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2"/>
                      <a:pt x="5" y="67"/>
                      <a:pt x="1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3" y="67"/>
                      <a:pt x="68" y="62"/>
                      <a:pt x="68" y="56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5"/>
                      <a:pt x="63" y="0"/>
                      <a:pt x="57" y="0"/>
                    </a:cubicBezTo>
                    <a:close/>
                    <a:moveTo>
                      <a:pt x="65" y="11"/>
                    </a:move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61"/>
                      <a:pt x="61" y="64"/>
                      <a:pt x="57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7" y="64"/>
                      <a:pt x="3" y="61"/>
                      <a:pt x="3" y="5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7" y="3"/>
                      <a:pt x="12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61" y="3"/>
                      <a:pt x="65" y="7"/>
                      <a:pt x="65" y="11"/>
                    </a:cubicBezTo>
                    <a:close/>
                    <a:moveTo>
                      <a:pt x="5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9" y="5"/>
                      <a:pt x="6" y="8"/>
                      <a:pt x="6" y="12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9"/>
                      <a:pt x="9" y="62"/>
                      <a:pt x="12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0" y="62"/>
                      <a:pt x="63" y="59"/>
                      <a:pt x="63" y="56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8"/>
                      <a:pt x="60" y="5"/>
                      <a:pt x="56" y="5"/>
                    </a:cubicBezTo>
                    <a:close/>
                    <a:moveTo>
                      <a:pt x="61" y="12"/>
                    </a:moveTo>
                    <a:cubicBezTo>
                      <a:pt x="61" y="33"/>
                      <a:pt x="61" y="33"/>
                      <a:pt x="61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9" y="7"/>
                      <a:pt x="61" y="9"/>
                      <a:pt x="61" y="12"/>
                    </a:cubicBezTo>
                    <a:close/>
                    <a:moveTo>
                      <a:pt x="1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9"/>
                      <a:pt x="10" y="7"/>
                      <a:pt x="12" y="7"/>
                    </a:cubicBezTo>
                    <a:close/>
                    <a:moveTo>
                      <a:pt x="8" y="56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0" y="60"/>
                      <a:pt x="8" y="58"/>
                      <a:pt x="8" y="56"/>
                    </a:cubicBezTo>
                    <a:close/>
                    <a:moveTo>
                      <a:pt x="56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8"/>
                      <a:pt x="59" y="60"/>
                      <a:pt x="56" y="60"/>
                    </a:cubicBezTo>
                    <a:close/>
                    <a:moveTo>
                      <a:pt x="12" y="20"/>
                    </a:moveTo>
                    <a:cubicBezTo>
                      <a:pt x="12" y="19"/>
                      <a:pt x="13" y="19"/>
                      <a:pt x="13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3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20"/>
                    </a:cubicBezTo>
                    <a:cubicBezTo>
                      <a:pt x="29" y="20"/>
                      <a:pt x="28" y="21"/>
                      <a:pt x="2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8"/>
                      <a:pt x="20" y="28"/>
                    </a:cubicBezTo>
                    <a:cubicBezTo>
                      <a:pt x="20" y="28"/>
                      <a:pt x="19" y="27"/>
                      <a:pt x="19" y="2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2" y="20"/>
                      <a:pt x="12" y="20"/>
                    </a:cubicBezTo>
                    <a:close/>
                    <a:moveTo>
                      <a:pt x="26" y="52"/>
                    </a:moveTo>
                    <a:cubicBezTo>
                      <a:pt x="27" y="52"/>
                      <a:pt x="27" y="53"/>
                      <a:pt x="26" y="53"/>
                    </a:cubicBezTo>
                    <a:cubicBezTo>
                      <a:pt x="26" y="53"/>
                      <a:pt x="26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4" y="53"/>
                      <a:pt x="14" y="52"/>
                      <a:pt x="15" y="5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4" y="43"/>
                      <a:pt x="14" y="42"/>
                      <a:pt x="15" y="42"/>
                    </a:cubicBezTo>
                    <a:cubicBezTo>
                      <a:pt x="15" y="41"/>
                      <a:pt x="16" y="41"/>
                      <a:pt x="16" y="42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6" y="41"/>
                      <a:pt x="26" y="42"/>
                    </a:cubicBezTo>
                    <a:cubicBezTo>
                      <a:pt x="27" y="42"/>
                      <a:pt x="27" y="43"/>
                      <a:pt x="26" y="43"/>
                    </a:cubicBezTo>
                    <a:cubicBezTo>
                      <a:pt x="22" y="47"/>
                      <a:pt x="22" y="47"/>
                      <a:pt x="22" y="47"/>
                    </a:cubicBezTo>
                    <a:lnTo>
                      <a:pt x="26" y="52"/>
                    </a:lnTo>
                    <a:close/>
                    <a:moveTo>
                      <a:pt x="40" y="19"/>
                    </a:moveTo>
                    <a:cubicBezTo>
                      <a:pt x="40" y="19"/>
                      <a:pt x="41" y="18"/>
                      <a:pt x="41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7" y="19"/>
                      <a:pt x="57" y="19"/>
                    </a:cubicBezTo>
                    <a:cubicBezTo>
                      <a:pt x="57" y="20"/>
                      <a:pt x="56" y="20"/>
                      <a:pt x="56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0" y="20"/>
                      <a:pt x="40" y="19"/>
                    </a:cubicBezTo>
                    <a:close/>
                    <a:moveTo>
                      <a:pt x="56" y="44"/>
                    </a:moveTo>
                    <a:cubicBezTo>
                      <a:pt x="56" y="45"/>
                      <a:pt x="56" y="45"/>
                      <a:pt x="55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0" y="45"/>
                      <a:pt x="40" y="44"/>
                    </a:cubicBezTo>
                    <a:cubicBezTo>
                      <a:pt x="40" y="44"/>
                      <a:pt x="41" y="43"/>
                      <a:pt x="41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3"/>
                      <a:pt x="56" y="44"/>
                      <a:pt x="56" y="44"/>
                    </a:cubicBezTo>
                    <a:close/>
                    <a:moveTo>
                      <a:pt x="56" y="50"/>
                    </a:moveTo>
                    <a:cubicBezTo>
                      <a:pt x="56" y="51"/>
                      <a:pt x="56" y="51"/>
                      <a:pt x="55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40" y="50"/>
                    </a:cubicBezTo>
                    <a:cubicBezTo>
                      <a:pt x="40" y="50"/>
                      <a:pt x="41" y="49"/>
                      <a:pt x="41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6" y="4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1" name="îśḷiḓé">
                <a:extLst>
                  <a:ext uri="{FF2B5EF4-FFF2-40B4-BE49-F238E27FC236}">
                    <a16:creationId xmlns:a16="http://schemas.microsoft.com/office/drawing/2014/main" id="{3A59453D-7214-4188-95EE-5310E1FE58E4}"/>
                  </a:ext>
                </a:extLst>
              </p:cNvPr>
              <p:cNvSpPr/>
              <p:nvPr/>
            </p:nvSpPr>
            <p:spPr bwMode="auto">
              <a:xfrm>
                <a:off x="6460755" y="1437005"/>
                <a:ext cx="499264" cy="422907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2" name="îş1ide">
                <a:extLst>
                  <a:ext uri="{FF2B5EF4-FFF2-40B4-BE49-F238E27FC236}">
                    <a16:creationId xmlns:a16="http://schemas.microsoft.com/office/drawing/2014/main" id="{2938E87D-AD8C-479B-B34F-6F726D077736}"/>
                  </a:ext>
                </a:extLst>
              </p:cNvPr>
              <p:cNvSpPr/>
              <p:nvPr/>
            </p:nvSpPr>
            <p:spPr bwMode="auto">
              <a:xfrm>
                <a:off x="5370746" y="1930749"/>
                <a:ext cx="292609" cy="338210"/>
              </a:xfrm>
              <a:custGeom>
                <a:avLst/>
                <a:gdLst>
                  <a:gd name="T0" fmla="*/ 54 w 62"/>
                  <a:gd name="T1" fmla="*/ 0 h 72"/>
                  <a:gd name="T2" fmla="*/ 8 w 62"/>
                  <a:gd name="T3" fmla="*/ 0 h 72"/>
                  <a:gd name="T4" fmla="*/ 0 w 62"/>
                  <a:gd name="T5" fmla="*/ 8 h 72"/>
                  <a:gd name="T6" fmla="*/ 0 w 62"/>
                  <a:gd name="T7" fmla="*/ 64 h 72"/>
                  <a:gd name="T8" fmla="*/ 8 w 62"/>
                  <a:gd name="T9" fmla="*/ 72 h 72"/>
                  <a:gd name="T10" fmla="*/ 54 w 62"/>
                  <a:gd name="T11" fmla="*/ 72 h 72"/>
                  <a:gd name="T12" fmla="*/ 62 w 62"/>
                  <a:gd name="T13" fmla="*/ 64 h 72"/>
                  <a:gd name="T14" fmla="*/ 62 w 62"/>
                  <a:gd name="T15" fmla="*/ 8 h 72"/>
                  <a:gd name="T16" fmla="*/ 54 w 62"/>
                  <a:gd name="T17" fmla="*/ 0 h 72"/>
                  <a:gd name="T18" fmla="*/ 8 w 62"/>
                  <a:gd name="T19" fmla="*/ 3 h 72"/>
                  <a:gd name="T20" fmla="*/ 54 w 62"/>
                  <a:gd name="T21" fmla="*/ 3 h 72"/>
                  <a:gd name="T22" fmla="*/ 59 w 62"/>
                  <a:gd name="T23" fmla="*/ 8 h 72"/>
                  <a:gd name="T24" fmla="*/ 59 w 62"/>
                  <a:gd name="T25" fmla="*/ 64 h 72"/>
                  <a:gd name="T26" fmla="*/ 54 w 62"/>
                  <a:gd name="T27" fmla="*/ 69 h 72"/>
                  <a:gd name="T28" fmla="*/ 8 w 62"/>
                  <a:gd name="T29" fmla="*/ 69 h 72"/>
                  <a:gd name="T30" fmla="*/ 3 w 62"/>
                  <a:gd name="T31" fmla="*/ 64 h 72"/>
                  <a:gd name="T32" fmla="*/ 3 w 62"/>
                  <a:gd name="T33" fmla="*/ 8 h 72"/>
                  <a:gd name="T34" fmla="*/ 8 w 62"/>
                  <a:gd name="T35" fmla="*/ 3 h 72"/>
                  <a:gd name="T36" fmla="*/ 7 w 62"/>
                  <a:gd name="T37" fmla="*/ 62 h 72"/>
                  <a:gd name="T38" fmla="*/ 55 w 62"/>
                  <a:gd name="T39" fmla="*/ 62 h 72"/>
                  <a:gd name="T40" fmla="*/ 56 w 62"/>
                  <a:gd name="T41" fmla="*/ 61 h 72"/>
                  <a:gd name="T42" fmla="*/ 56 w 62"/>
                  <a:gd name="T43" fmla="*/ 7 h 72"/>
                  <a:gd name="T44" fmla="*/ 55 w 62"/>
                  <a:gd name="T45" fmla="*/ 6 h 72"/>
                  <a:gd name="T46" fmla="*/ 7 w 62"/>
                  <a:gd name="T47" fmla="*/ 6 h 72"/>
                  <a:gd name="T48" fmla="*/ 6 w 62"/>
                  <a:gd name="T49" fmla="*/ 7 h 72"/>
                  <a:gd name="T50" fmla="*/ 6 w 62"/>
                  <a:gd name="T51" fmla="*/ 61 h 72"/>
                  <a:gd name="T52" fmla="*/ 7 w 62"/>
                  <a:gd name="T53" fmla="*/ 62 h 72"/>
                  <a:gd name="T54" fmla="*/ 8 w 62"/>
                  <a:gd name="T55" fmla="*/ 8 h 72"/>
                  <a:gd name="T56" fmla="*/ 54 w 62"/>
                  <a:gd name="T57" fmla="*/ 8 h 72"/>
                  <a:gd name="T58" fmla="*/ 54 w 62"/>
                  <a:gd name="T59" fmla="*/ 60 h 72"/>
                  <a:gd name="T60" fmla="*/ 8 w 62"/>
                  <a:gd name="T61" fmla="*/ 60 h 72"/>
                  <a:gd name="T62" fmla="*/ 8 w 62"/>
                  <a:gd name="T63" fmla="*/ 8 h 72"/>
                  <a:gd name="T64" fmla="*/ 33 w 62"/>
                  <a:gd name="T65" fmla="*/ 66 h 72"/>
                  <a:gd name="T66" fmla="*/ 31 w 62"/>
                  <a:gd name="T67" fmla="*/ 68 h 72"/>
                  <a:gd name="T68" fmla="*/ 29 w 62"/>
                  <a:gd name="T69" fmla="*/ 66 h 72"/>
                  <a:gd name="T70" fmla="*/ 31 w 62"/>
                  <a:gd name="T71" fmla="*/ 64 h 72"/>
                  <a:gd name="T72" fmla="*/ 33 w 62"/>
                  <a:gd name="T73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72">
                    <a:moveTo>
                      <a:pt x="5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8" y="72"/>
                      <a:pt x="62" y="68"/>
                      <a:pt x="62" y="64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3"/>
                      <a:pt x="58" y="0"/>
                      <a:pt x="54" y="0"/>
                    </a:cubicBezTo>
                    <a:close/>
                    <a:moveTo>
                      <a:pt x="8" y="3"/>
                    </a:move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9" y="5"/>
                      <a:pt x="59" y="8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67"/>
                      <a:pt x="56" y="69"/>
                      <a:pt x="54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5" y="69"/>
                      <a:pt x="3" y="67"/>
                      <a:pt x="3" y="6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5" y="3"/>
                      <a:pt x="8" y="3"/>
                    </a:cubicBezTo>
                    <a:close/>
                    <a:moveTo>
                      <a:pt x="7" y="62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6" y="61"/>
                      <a:pt x="56" y="61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7" y="62"/>
                      <a:pt x="7" y="62"/>
                    </a:cubicBezTo>
                    <a:close/>
                    <a:moveTo>
                      <a:pt x="8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8" y="60"/>
                      <a:pt x="8" y="60"/>
                      <a:pt x="8" y="60"/>
                    </a:cubicBezTo>
                    <a:lnTo>
                      <a:pt x="8" y="8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2" y="68"/>
                      <a:pt x="31" y="68"/>
                    </a:cubicBezTo>
                    <a:cubicBezTo>
                      <a:pt x="30" y="68"/>
                      <a:pt x="29" y="67"/>
                      <a:pt x="29" y="66"/>
                    </a:cubicBezTo>
                    <a:cubicBezTo>
                      <a:pt x="29" y="65"/>
                      <a:pt x="30" y="64"/>
                      <a:pt x="31" y="64"/>
                    </a:cubicBezTo>
                    <a:cubicBezTo>
                      <a:pt x="32" y="64"/>
                      <a:pt x="33" y="65"/>
                      <a:pt x="33" y="6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3" name="ïṣľïḍe">
                <a:extLst>
                  <a:ext uri="{FF2B5EF4-FFF2-40B4-BE49-F238E27FC236}">
                    <a16:creationId xmlns:a16="http://schemas.microsoft.com/office/drawing/2014/main" id="{28875E74-1EAF-4375-8903-522E947A30E9}"/>
                  </a:ext>
                </a:extLst>
              </p:cNvPr>
              <p:cNvSpPr/>
              <p:nvPr/>
            </p:nvSpPr>
            <p:spPr bwMode="auto">
              <a:xfrm>
                <a:off x="4290523" y="3450281"/>
                <a:ext cx="306095" cy="287984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4" name="ïślîḓe">
                <a:extLst>
                  <a:ext uri="{FF2B5EF4-FFF2-40B4-BE49-F238E27FC236}">
                    <a16:creationId xmlns:a16="http://schemas.microsoft.com/office/drawing/2014/main" id="{33062840-7A37-4941-AEB4-A9EF09855AB8}"/>
                  </a:ext>
                </a:extLst>
              </p:cNvPr>
              <p:cNvSpPr/>
              <p:nvPr/>
            </p:nvSpPr>
            <p:spPr bwMode="auto">
              <a:xfrm>
                <a:off x="8238908" y="2516452"/>
                <a:ext cx="337527" cy="253644"/>
              </a:xfrm>
              <a:custGeom>
                <a:avLst/>
                <a:gdLst>
                  <a:gd name="T0" fmla="*/ 53 w 71"/>
                  <a:gd name="T1" fmla="*/ 5 h 51"/>
                  <a:gd name="T2" fmla="*/ 0 w 71"/>
                  <a:gd name="T3" fmla="*/ 12 h 51"/>
                  <a:gd name="T4" fmla="*/ 8 w 71"/>
                  <a:gd name="T5" fmla="*/ 33 h 51"/>
                  <a:gd name="T6" fmla="*/ 12 w 71"/>
                  <a:gd name="T7" fmla="*/ 43 h 51"/>
                  <a:gd name="T8" fmla="*/ 46 w 71"/>
                  <a:gd name="T9" fmla="*/ 40 h 51"/>
                  <a:gd name="T10" fmla="*/ 11 w 71"/>
                  <a:gd name="T11" fmla="*/ 35 h 51"/>
                  <a:gd name="T12" fmla="*/ 48 w 71"/>
                  <a:gd name="T13" fmla="*/ 31 h 51"/>
                  <a:gd name="T14" fmla="*/ 56 w 71"/>
                  <a:gd name="T15" fmla="*/ 6 h 51"/>
                  <a:gd name="T16" fmla="*/ 71 w 71"/>
                  <a:gd name="T17" fmla="*/ 2 h 51"/>
                  <a:gd name="T18" fmla="*/ 45 w 71"/>
                  <a:gd name="T19" fmla="*/ 18 h 51"/>
                  <a:gd name="T20" fmla="*/ 49 w 71"/>
                  <a:gd name="T21" fmla="*/ 18 h 51"/>
                  <a:gd name="T22" fmla="*/ 45 w 71"/>
                  <a:gd name="T23" fmla="*/ 20 h 51"/>
                  <a:gd name="T24" fmla="*/ 9 w 71"/>
                  <a:gd name="T25" fmla="*/ 30 h 51"/>
                  <a:gd name="T26" fmla="*/ 12 w 71"/>
                  <a:gd name="T27" fmla="*/ 32 h 51"/>
                  <a:gd name="T28" fmla="*/ 28 w 71"/>
                  <a:gd name="T29" fmla="*/ 18 h 51"/>
                  <a:gd name="T30" fmla="*/ 35 w 71"/>
                  <a:gd name="T31" fmla="*/ 18 h 51"/>
                  <a:gd name="T32" fmla="*/ 43 w 71"/>
                  <a:gd name="T33" fmla="*/ 18 h 51"/>
                  <a:gd name="T34" fmla="*/ 28 w 71"/>
                  <a:gd name="T35" fmla="*/ 20 h 51"/>
                  <a:gd name="T36" fmla="*/ 28 w 71"/>
                  <a:gd name="T37" fmla="*/ 25 h 51"/>
                  <a:gd name="T38" fmla="*/ 21 w 71"/>
                  <a:gd name="T39" fmla="*/ 25 h 51"/>
                  <a:gd name="T40" fmla="*/ 26 w 71"/>
                  <a:gd name="T41" fmla="*/ 25 h 51"/>
                  <a:gd name="T42" fmla="*/ 20 w 71"/>
                  <a:gd name="T43" fmla="*/ 13 h 51"/>
                  <a:gd name="T44" fmla="*/ 18 w 71"/>
                  <a:gd name="T45" fmla="*/ 18 h 51"/>
                  <a:gd name="T46" fmla="*/ 18 w 71"/>
                  <a:gd name="T47" fmla="*/ 13 h 51"/>
                  <a:gd name="T48" fmla="*/ 19 w 71"/>
                  <a:gd name="T49" fmla="*/ 25 h 51"/>
                  <a:gd name="T50" fmla="*/ 18 w 71"/>
                  <a:gd name="T51" fmla="*/ 20 h 51"/>
                  <a:gd name="T52" fmla="*/ 5 w 71"/>
                  <a:gd name="T53" fmla="*/ 20 h 51"/>
                  <a:gd name="T54" fmla="*/ 13 w 71"/>
                  <a:gd name="T55" fmla="*/ 27 h 51"/>
                  <a:gd name="T56" fmla="*/ 14 w 71"/>
                  <a:gd name="T57" fmla="*/ 32 h 51"/>
                  <a:gd name="T58" fmla="*/ 26 w 71"/>
                  <a:gd name="T59" fmla="*/ 27 h 51"/>
                  <a:gd name="T60" fmla="*/ 21 w 71"/>
                  <a:gd name="T61" fmla="*/ 27 h 51"/>
                  <a:gd name="T62" fmla="*/ 33 w 71"/>
                  <a:gd name="T63" fmla="*/ 32 h 51"/>
                  <a:gd name="T64" fmla="*/ 36 w 71"/>
                  <a:gd name="T65" fmla="*/ 27 h 51"/>
                  <a:gd name="T66" fmla="*/ 35 w 71"/>
                  <a:gd name="T67" fmla="*/ 32 h 51"/>
                  <a:gd name="T68" fmla="*/ 37 w 71"/>
                  <a:gd name="T69" fmla="*/ 20 h 51"/>
                  <a:gd name="T70" fmla="*/ 36 w 71"/>
                  <a:gd name="T71" fmla="*/ 25 h 51"/>
                  <a:gd name="T72" fmla="*/ 9 w 71"/>
                  <a:gd name="T73" fmla="*/ 13 h 51"/>
                  <a:gd name="T74" fmla="*/ 3 w 71"/>
                  <a:gd name="T75" fmla="*/ 14 h 51"/>
                  <a:gd name="T76" fmla="*/ 42 w 71"/>
                  <a:gd name="T77" fmla="*/ 32 h 51"/>
                  <a:gd name="T78" fmla="*/ 46 w 71"/>
                  <a:gd name="T79" fmla="*/ 27 h 51"/>
                  <a:gd name="T80" fmla="*/ 13 w 71"/>
                  <a:gd name="T81" fmla="*/ 44 h 51"/>
                  <a:gd name="T82" fmla="*/ 17 w 71"/>
                  <a:gd name="T83" fmla="*/ 48 h 51"/>
                  <a:gd name="T84" fmla="*/ 12 w 71"/>
                  <a:gd name="T85" fmla="*/ 48 h 51"/>
                  <a:gd name="T86" fmla="*/ 13 w 71"/>
                  <a:gd name="T87" fmla="*/ 49 h 51"/>
                  <a:gd name="T88" fmla="*/ 40 w 71"/>
                  <a:gd name="T89" fmla="*/ 51 h 51"/>
                  <a:gd name="T90" fmla="*/ 40 w 71"/>
                  <a:gd name="T91" fmla="*/ 49 h 51"/>
                  <a:gd name="T92" fmla="*/ 42 w 71"/>
                  <a:gd name="T93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" h="51">
                    <a:moveTo>
                      <a:pt x="7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6" y="0"/>
                      <a:pt x="54" y="2"/>
                      <a:pt x="5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7" y="32"/>
                      <a:pt x="7" y="32"/>
                      <a:pt x="8" y="33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41"/>
                      <a:pt x="10" y="43"/>
                      <a:pt x="12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1"/>
                      <a:pt x="46" y="40"/>
                      <a:pt x="46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1" y="39"/>
                      <a:pt x="11" y="38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5" y="35"/>
                      <a:pt x="47" y="33"/>
                      <a:pt x="48" y="31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2"/>
                      <a:pt x="54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4"/>
                      <a:pt x="58" y="3"/>
                      <a:pt x="5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1" y="3"/>
                      <a:pt x="71" y="2"/>
                    </a:cubicBezTo>
                    <a:cubicBezTo>
                      <a:pt x="71" y="1"/>
                      <a:pt x="70" y="0"/>
                      <a:pt x="70" y="0"/>
                    </a:cubicBezTo>
                    <a:close/>
                    <a:moveTo>
                      <a:pt x="49" y="18"/>
                    </a:move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50" y="13"/>
                      <a:pt x="50" y="13"/>
                      <a:pt x="50" y="13"/>
                    </a:cubicBezTo>
                    <a:lnTo>
                      <a:pt x="49" y="18"/>
                    </a:lnTo>
                    <a:close/>
                    <a:moveTo>
                      <a:pt x="47" y="25"/>
                    </a:moveTo>
                    <a:cubicBezTo>
                      <a:pt x="44" y="25"/>
                      <a:pt x="44" y="25"/>
                      <a:pt x="44" y="2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8" y="20"/>
                      <a:pt x="48" y="20"/>
                      <a:pt x="48" y="20"/>
                    </a:cubicBezTo>
                    <a:lnTo>
                      <a:pt x="47" y="25"/>
                    </a:lnTo>
                    <a:close/>
                    <a:moveTo>
                      <a:pt x="9" y="30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0" y="31"/>
                      <a:pt x="9" y="30"/>
                    </a:cubicBezTo>
                    <a:close/>
                    <a:moveTo>
                      <a:pt x="35" y="1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5" y="13"/>
                      <a:pt x="35" y="13"/>
                      <a:pt x="35" y="13"/>
                    </a:cubicBezTo>
                    <a:lnTo>
                      <a:pt x="35" y="18"/>
                    </a:lnTo>
                    <a:close/>
                    <a:moveTo>
                      <a:pt x="37" y="13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7" y="18"/>
                      <a:pt x="37" y="18"/>
                      <a:pt x="37" y="18"/>
                    </a:cubicBezTo>
                    <a:lnTo>
                      <a:pt x="37" y="13"/>
                    </a:lnTo>
                    <a:close/>
                    <a:moveTo>
                      <a:pt x="28" y="20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lnTo>
                      <a:pt x="28" y="20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6" y="20"/>
                      <a:pt x="26" y="20"/>
                      <a:pt x="26" y="20"/>
                    </a:cubicBezTo>
                    <a:lnTo>
                      <a:pt x="26" y="25"/>
                    </a:lnTo>
                    <a:close/>
                    <a:moveTo>
                      <a:pt x="26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7" y="13"/>
                      <a:pt x="27" y="13"/>
                      <a:pt x="27" y="13"/>
                    </a:cubicBezTo>
                    <a:lnTo>
                      <a:pt x="26" y="18"/>
                    </a:lnTo>
                    <a:close/>
                    <a:moveTo>
                      <a:pt x="18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8" y="13"/>
                      <a:pt x="18" y="13"/>
                      <a:pt x="18" y="13"/>
                    </a:cubicBezTo>
                    <a:lnTo>
                      <a:pt x="18" y="18"/>
                    </a:lnTo>
                    <a:close/>
                    <a:moveTo>
                      <a:pt x="18" y="20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8" y="20"/>
                    </a:lnTo>
                    <a:close/>
                    <a:moveTo>
                      <a:pt x="11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1" y="25"/>
                    </a:lnTo>
                    <a:close/>
                    <a:moveTo>
                      <a:pt x="13" y="27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4" y="32"/>
                      <a:pt x="14" y="32"/>
                      <a:pt x="14" y="32"/>
                    </a:cubicBezTo>
                    <a:lnTo>
                      <a:pt x="13" y="27"/>
                    </a:lnTo>
                    <a:close/>
                    <a:moveTo>
                      <a:pt x="21" y="27"/>
                    </a:move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1" y="32"/>
                      <a:pt x="21" y="32"/>
                      <a:pt x="21" y="32"/>
                    </a:cubicBezTo>
                    <a:lnTo>
                      <a:pt x="21" y="27"/>
                    </a:lnTo>
                    <a:close/>
                    <a:moveTo>
                      <a:pt x="28" y="27"/>
                    </a:move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8" y="32"/>
                      <a:pt x="28" y="32"/>
                      <a:pt x="28" y="32"/>
                    </a:cubicBezTo>
                    <a:lnTo>
                      <a:pt x="28" y="27"/>
                    </a:lnTo>
                    <a:close/>
                    <a:moveTo>
                      <a:pt x="36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5" y="32"/>
                      <a:pt x="35" y="32"/>
                      <a:pt x="35" y="32"/>
                    </a:cubicBezTo>
                    <a:lnTo>
                      <a:pt x="36" y="27"/>
                    </a:lnTo>
                    <a:close/>
                    <a:moveTo>
                      <a:pt x="36" y="25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36" y="25"/>
                    </a:ln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4" y="13"/>
                    </a:cubicBezTo>
                    <a:close/>
                    <a:moveTo>
                      <a:pt x="42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1"/>
                      <a:pt x="43" y="32"/>
                      <a:pt x="42" y="32"/>
                    </a:cubicBezTo>
                    <a:close/>
                    <a:moveTo>
                      <a:pt x="13" y="44"/>
                    </a:moveTo>
                    <a:cubicBezTo>
                      <a:pt x="11" y="44"/>
                      <a:pt x="10" y="46"/>
                      <a:pt x="10" y="48"/>
                    </a:cubicBezTo>
                    <a:cubicBezTo>
                      <a:pt x="10" y="50"/>
                      <a:pt x="11" y="51"/>
                      <a:pt x="13" y="51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6"/>
                      <a:pt x="15" y="44"/>
                      <a:pt x="13" y="44"/>
                    </a:cubicBezTo>
                    <a:close/>
                    <a:moveTo>
                      <a:pt x="13" y="49"/>
                    </a:moveTo>
                    <a:cubicBezTo>
                      <a:pt x="13" y="49"/>
                      <a:pt x="12" y="48"/>
                      <a:pt x="12" y="48"/>
                    </a:cubicBezTo>
                    <a:cubicBezTo>
                      <a:pt x="12" y="47"/>
                      <a:pt x="13" y="46"/>
                      <a:pt x="13" y="46"/>
                    </a:cubicBezTo>
                    <a:cubicBezTo>
                      <a:pt x="14" y="46"/>
                      <a:pt x="15" y="47"/>
                      <a:pt x="15" y="48"/>
                    </a:cubicBezTo>
                    <a:cubicBezTo>
                      <a:pt x="15" y="48"/>
                      <a:pt x="14" y="49"/>
                      <a:pt x="13" y="49"/>
                    </a:cubicBezTo>
                    <a:close/>
                    <a:moveTo>
                      <a:pt x="40" y="44"/>
                    </a:moveTo>
                    <a:cubicBezTo>
                      <a:pt x="38" y="44"/>
                      <a:pt x="37" y="46"/>
                      <a:pt x="37" y="48"/>
                    </a:cubicBezTo>
                    <a:cubicBezTo>
                      <a:pt x="37" y="50"/>
                      <a:pt x="38" y="51"/>
                      <a:pt x="40" y="51"/>
                    </a:cubicBezTo>
                    <a:cubicBezTo>
                      <a:pt x="42" y="51"/>
                      <a:pt x="44" y="50"/>
                      <a:pt x="44" y="48"/>
                    </a:cubicBezTo>
                    <a:cubicBezTo>
                      <a:pt x="44" y="46"/>
                      <a:pt x="42" y="44"/>
                      <a:pt x="40" y="44"/>
                    </a:cubicBezTo>
                    <a:close/>
                    <a:moveTo>
                      <a:pt x="40" y="49"/>
                    </a:moveTo>
                    <a:cubicBezTo>
                      <a:pt x="39" y="49"/>
                      <a:pt x="39" y="48"/>
                      <a:pt x="39" y="48"/>
                    </a:cubicBezTo>
                    <a:cubicBezTo>
                      <a:pt x="39" y="47"/>
                      <a:pt x="39" y="46"/>
                      <a:pt x="40" y="46"/>
                    </a:cubicBezTo>
                    <a:cubicBezTo>
                      <a:pt x="41" y="46"/>
                      <a:pt x="42" y="47"/>
                      <a:pt x="42" y="48"/>
                    </a:cubicBezTo>
                    <a:cubicBezTo>
                      <a:pt x="42" y="48"/>
                      <a:pt x="41" y="49"/>
                      <a:pt x="4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5" name="îśḷiḍè">
                <a:extLst>
                  <a:ext uri="{FF2B5EF4-FFF2-40B4-BE49-F238E27FC236}">
                    <a16:creationId xmlns:a16="http://schemas.microsoft.com/office/drawing/2014/main" id="{BE449650-CFE2-4EE1-B379-1A448E58B846}"/>
                  </a:ext>
                </a:extLst>
              </p:cNvPr>
              <p:cNvSpPr/>
              <p:nvPr/>
            </p:nvSpPr>
            <p:spPr bwMode="auto">
              <a:xfrm>
                <a:off x="3637416" y="3912724"/>
                <a:ext cx="399647" cy="324286"/>
              </a:xfrm>
              <a:custGeom>
                <a:avLst/>
                <a:gdLst>
                  <a:gd name="T0" fmla="*/ 26 w 74"/>
                  <a:gd name="T1" fmla="*/ 0 h 60"/>
                  <a:gd name="T2" fmla="*/ 19 w 74"/>
                  <a:gd name="T3" fmla="*/ 53 h 60"/>
                  <a:gd name="T4" fmla="*/ 49 w 74"/>
                  <a:gd name="T5" fmla="*/ 60 h 60"/>
                  <a:gd name="T6" fmla="*/ 56 w 74"/>
                  <a:gd name="T7" fmla="*/ 7 h 60"/>
                  <a:gd name="T8" fmla="*/ 53 w 74"/>
                  <a:gd name="T9" fmla="*/ 7 h 60"/>
                  <a:gd name="T10" fmla="*/ 49 w 74"/>
                  <a:gd name="T11" fmla="*/ 57 h 60"/>
                  <a:gd name="T12" fmla="*/ 22 w 74"/>
                  <a:gd name="T13" fmla="*/ 53 h 60"/>
                  <a:gd name="T14" fmla="*/ 26 w 74"/>
                  <a:gd name="T15" fmla="*/ 3 h 60"/>
                  <a:gd name="T16" fmla="*/ 53 w 74"/>
                  <a:gd name="T17" fmla="*/ 7 h 60"/>
                  <a:gd name="T18" fmla="*/ 25 w 74"/>
                  <a:gd name="T19" fmla="*/ 6 h 60"/>
                  <a:gd name="T20" fmla="*/ 24 w 74"/>
                  <a:gd name="T21" fmla="*/ 50 h 60"/>
                  <a:gd name="T22" fmla="*/ 50 w 74"/>
                  <a:gd name="T23" fmla="*/ 51 h 60"/>
                  <a:gd name="T24" fmla="*/ 51 w 74"/>
                  <a:gd name="T25" fmla="*/ 7 h 60"/>
                  <a:gd name="T26" fmla="*/ 49 w 74"/>
                  <a:gd name="T27" fmla="*/ 49 h 60"/>
                  <a:gd name="T28" fmla="*/ 26 w 74"/>
                  <a:gd name="T29" fmla="*/ 8 h 60"/>
                  <a:gd name="T30" fmla="*/ 49 w 74"/>
                  <a:gd name="T31" fmla="*/ 49 h 60"/>
                  <a:gd name="T32" fmla="*/ 37 w 74"/>
                  <a:gd name="T33" fmla="*/ 56 h 60"/>
                  <a:gd name="T34" fmla="*/ 37 w 74"/>
                  <a:gd name="T35" fmla="*/ 52 h 60"/>
                  <a:gd name="T36" fmla="*/ 74 w 74"/>
                  <a:gd name="T37" fmla="*/ 23 h 60"/>
                  <a:gd name="T38" fmla="*/ 67 w 74"/>
                  <a:gd name="T39" fmla="*/ 41 h 60"/>
                  <a:gd name="T40" fmla="*/ 66 w 74"/>
                  <a:gd name="T41" fmla="*/ 39 h 60"/>
                  <a:gd name="T42" fmla="*/ 66 w 74"/>
                  <a:gd name="T43" fmla="*/ 7 h 60"/>
                  <a:gd name="T44" fmla="*/ 68 w 74"/>
                  <a:gd name="T45" fmla="*/ 6 h 60"/>
                  <a:gd name="T46" fmla="*/ 69 w 74"/>
                  <a:gd name="T47" fmla="*/ 23 h 60"/>
                  <a:gd name="T48" fmla="*/ 64 w 74"/>
                  <a:gd name="T49" fmla="*/ 37 h 60"/>
                  <a:gd name="T50" fmla="*/ 63 w 74"/>
                  <a:gd name="T51" fmla="*/ 35 h 60"/>
                  <a:gd name="T52" fmla="*/ 63 w 74"/>
                  <a:gd name="T53" fmla="*/ 11 h 60"/>
                  <a:gd name="T54" fmla="*/ 65 w 74"/>
                  <a:gd name="T55" fmla="*/ 10 h 60"/>
                  <a:gd name="T56" fmla="*/ 64 w 74"/>
                  <a:gd name="T57" fmla="*/ 23 h 60"/>
                  <a:gd name="T58" fmla="*/ 60 w 74"/>
                  <a:gd name="T59" fmla="*/ 33 h 60"/>
                  <a:gd name="T60" fmla="*/ 60 w 74"/>
                  <a:gd name="T61" fmla="*/ 31 h 60"/>
                  <a:gd name="T62" fmla="*/ 60 w 74"/>
                  <a:gd name="T63" fmla="*/ 15 h 60"/>
                  <a:gd name="T64" fmla="*/ 61 w 74"/>
                  <a:gd name="T65" fmla="*/ 14 h 60"/>
                  <a:gd name="T66" fmla="*/ 8 w 74"/>
                  <a:gd name="T67" fmla="*/ 39 h 60"/>
                  <a:gd name="T68" fmla="*/ 7 w 74"/>
                  <a:gd name="T69" fmla="*/ 41 h 60"/>
                  <a:gd name="T70" fmla="*/ 0 w 74"/>
                  <a:gd name="T71" fmla="*/ 23 h 60"/>
                  <a:gd name="T72" fmla="*/ 8 w 74"/>
                  <a:gd name="T73" fmla="*/ 6 h 60"/>
                  <a:gd name="T74" fmla="*/ 2 w 74"/>
                  <a:gd name="T75" fmla="*/ 23 h 60"/>
                  <a:gd name="T76" fmla="*/ 12 w 74"/>
                  <a:gd name="T77" fmla="*/ 35 h 60"/>
                  <a:gd name="T78" fmla="*/ 11 w 74"/>
                  <a:gd name="T79" fmla="*/ 37 h 60"/>
                  <a:gd name="T80" fmla="*/ 6 w 74"/>
                  <a:gd name="T81" fmla="*/ 23 h 60"/>
                  <a:gd name="T82" fmla="*/ 11 w 74"/>
                  <a:gd name="T83" fmla="*/ 10 h 60"/>
                  <a:gd name="T84" fmla="*/ 8 w 74"/>
                  <a:gd name="T85" fmla="*/ 23 h 60"/>
                  <a:gd name="T86" fmla="*/ 15 w 74"/>
                  <a:gd name="T87" fmla="*/ 15 h 60"/>
                  <a:gd name="T88" fmla="*/ 15 w 74"/>
                  <a:gd name="T89" fmla="*/ 31 h 60"/>
                  <a:gd name="T90" fmla="*/ 14 w 74"/>
                  <a:gd name="T91" fmla="*/ 33 h 60"/>
                  <a:gd name="T92" fmla="*/ 11 w 74"/>
                  <a:gd name="T93" fmla="*/ 23 h 60"/>
                  <a:gd name="T94" fmla="*/ 15 w 74"/>
                  <a:gd name="T95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" h="60">
                    <a:moveTo>
                      <a:pt x="49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6"/>
                      <a:pt x="22" y="60"/>
                      <a:pt x="2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3" y="60"/>
                      <a:pt x="56" y="56"/>
                      <a:pt x="56" y="53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3" y="0"/>
                      <a:pt x="49" y="0"/>
                    </a:cubicBezTo>
                    <a:close/>
                    <a:moveTo>
                      <a:pt x="53" y="7"/>
                    </a:moveTo>
                    <a:cubicBezTo>
                      <a:pt x="53" y="53"/>
                      <a:pt x="53" y="53"/>
                      <a:pt x="53" y="53"/>
                    </a:cubicBezTo>
                    <a:cubicBezTo>
                      <a:pt x="53" y="55"/>
                      <a:pt x="51" y="57"/>
                      <a:pt x="49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4" y="57"/>
                      <a:pt x="22" y="55"/>
                      <a:pt x="22" y="5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5"/>
                      <a:pt x="24" y="3"/>
                      <a:pt x="26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5"/>
                      <a:pt x="53" y="7"/>
                    </a:cubicBezTo>
                    <a:close/>
                    <a:moveTo>
                      <a:pt x="50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1"/>
                      <a:pt x="24" y="51"/>
                      <a:pt x="25" y="51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51" y="51"/>
                      <a:pt x="51" y="50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6"/>
                      <a:pt x="50" y="6"/>
                      <a:pt x="50" y="6"/>
                    </a:cubicBezTo>
                    <a:close/>
                    <a:moveTo>
                      <a:pt x="49" y="49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9" y="8"/>
                      <a:pt x="49" y="8"/>
                      <a:pt x="49" y="8"/>
                    </a:cubicBezTo>
                    <a:lnTo>
                      <a:pt x="49" y="49"/>
                    </a:lnTo>
                    <a:close/>
                    <a:moveTo>
                      <a:pt x="39" y="54"/>
                    </a:moveTo>
                    <a:cubicBezTo>
                      <a:pt x="39" y="55"/>
                      <a:pt x="38" y="56"/>
                      <a:pt x="37" y="56"/>
                    </a:cubicBezTo>
                    <a:cubicBezTo>
                      <a:pt x="36" y="56"/>
                      <a:pt x="35" y="55"/>
                      <a:pt x="35" y="54"/>
                    </a:cubicBezTo>
                    <a:cubicBezTo>
                      <a:pt x="35" y="53"/>
                      <a:pt x="36" y="52"/>
                      <a:pt x="37" y="52"/>
                    </a:cubicBezTo>
                    <a:cubicBezTo>
                      <a:pt x="38" y="52"/>
                      <a:pt x="39" y="53"/>
                      <a:pt x="39" y="54"/>
                    </a:cubicBezTo>
                    <a:close/>
                    <a:moveTo>
                      <a:pt x="74" y="23"/>
                    </a:moveTo>
                    <a:cubicBezTo>
                      <a:pt x="74" y="30"/>
                      <a:pt x="72" y="36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0"/>
                      <a:pt x="66" y="40"/>
                      <a:pt x="66" y="39"/>
                    </a:cubicBezTo>
                    <a:cubicBezTo>
                      <a:pt x="70" y="35"/>
                      <a:pt x="72" y="29"/>
                      <a:pt x="72" y="23"/>
                    </a:cubicBezTo>
                    <a:cubicBezTo>
                      <a:pt x="72" y="17"/>
                      <a:pt x="70" y="12"/>
                      <a:pt x="66" y="7"/>
                    </a:cubicBezTo>
                    <a:cubicBezTo>
                      <a:pt x="66" y="7"/>
                      <a:pt x="66" y="6"/>
                      <a:pt x="67" y="6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72" y="11"/>
                      <a:pt x="74" y="17"/>
                      <a:pt x="74" y="23"/>
                    </a:cubicBezTo>
                    <a:close/>
                    <a:moveTo>
                      <a:pt x="69" y="23"/>
                    </a:moveTo>
                    <a:cubicBezTo>
                      <a:pt x="69" y="28"/>
                      <a:pt x="67" y="33"/>
                      <a:pt x="65" y="3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2"/>
                      <a:pt x="67" y="28"/>
                      <a:pt x="67" y="23"/>
                    </a:cubicBezTo>
                    <a:cubicBezTo>
                      <a:pt x="67" y="19"/>
                      <a:pt x="66" y="15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4" y="10"/>
                      <a:pt x="64" y="10"/>
                      <a:pt x="65" y="10"/>
                    </a:cubicBezTo>
                    <a:cubicBezTo>
                      <a:pt x="67" y="14"/>
                      <a:pt x="69" y="19"/>
                      <a:pt x="69" y="23"/>
                    </a:cubicBezTo>
                    <a:close/>
                    <a:moveTo>
                      <a:pt x="64" y="23"/>
                    </a:moveTo>
                    <a:cubicBezTo>
                      <a:pt x="64" y="26"/>
                      <a:pt x="63" y="29"/>
                      <a:pt x="61" y="32"/>
                    </a:cubicBezTo>
                    <a:cubicBezTo>
                      <a:pt x="61" y="32"/>
                      <a:pt x="61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59" y="32"/>
                      <a:pt x="59" y="32"/>
                      <a:pt x="60" y="31"/>
                    </a:cubicBezTo>
                    <a:cubicBezTo>
                      <a:pt x="61" y="29"/>
                      <a:pt x="62" y="26"/>
                      <a:pt x="62" y="23"/>
                    </a:cubicBezTo>
                    <a:cubicBezTo>
                      <a:pt x="62" y="21"/>
                      <a:pt x="61" y="18"/>
                      <a:pt x="60" y="15"/>
                    </a:cubicBezTo>
                    <a:cubicBezTo>
                      <a:pt x="59" y="15"/>
                      <a:pt x="59" y="14"/>
                      <a:pt x="60" y="14"/>
                    </a:cubicBezTo>
                    <a:cubicBezTo>
                      <a:pt x="60" y="14"/>
                      <a:pt x="61" y="14"/>
                      <a:pt x="61" y="14"/>
                    </a:cubicBezTo>
                    <a:cubicBezTo>
                      <a:pt x="63" y="17"/>
                      <a:pt x="64" y="20"/>
                      <a:pt x="64" y="23"/>
                    </a:cubicBezTo>
                    <a:close/>
                    <a:moveTo>
                      <a:pt x="8" y="39"/>
                    </a:moveTo>
                    <a:cubicBezTo>
                      <a:pt x="9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36"/>
                      <a:pt x="0" y="30"/>
                      <a:pt x="0" y="23"/>
                    </a:cubicBezTo>
                    <a:cubicBezTo>
                      <a:pt x="0" y="17"/>
                      <a:pt x="3" y="11"/>
                      <a:pt x="7" y="6"/>
                    </a:cubicBezTo>
                    <a:cubicBezTo>
                      <a:pt x="7" y="6"/>
                      <a:pt x="8" y="5"/>
                      <a:pt x="8" y="6"/>
                    </a:cubicBezTo>
                    <a:cubicBezTo>
                      <a:pt x="8" y="6"/>
                      <a:pt x="9" y="7"/>
                      <a:pt x="8" y="7"/>
                    </a:cubicBezTo>
                    <a:cubicBezTo>
                      <a:pt x="5" y="12"/>
                      <a:pt x="2" y="17"/>
                      <a:pt x="2" y="23"/>
                    </a:cubicBezTo>
                    <a:cubicBezTo>
                      <a:pt x="2" y="29"/>
                      <a:pt x="5" y="35"/>
                      <a:pt x="8" y="39"/>
                    </a:cubicBezTo>
                    <a:close/>
                    <a:moveTo>
                      <a:pt x="12" y="35"/>
                    </a:moveTo>
                    <a:cubicBezTo>
                      <a:pt x="12" y="36"/>
                      <a:pt x="12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7" y="33"/>
                      <a:pt x="6" y="28"/>
                      <a:pt x="6" y="23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9" y="15"/>
                      <a:pt x="8" y="19"/>
                      <a:pt x="8" y="23"/>
                    </a:cubicBezTo>
                    <a:cubicBezTo>
                      <a:pt x="8" y="28"/>
                      <a:pt x="9" y="32"/>
                      <a:pt x="12" y="35"/>
                    </a:cubicBezTo>
                    <a:close/>
                    <a:moveTo>
                      <a:pt x="15" y="15"/>
                    </a:moveTo>
                    <a:cubicBezTo>
                      <a:pt x="14" y="18"/>
                      <a:pt x="13" y="21"/>
                      <a:pt x="13" y="23"/>
                    </a:cubicBezTo>
                    <a:cubicBezTo>
                      <a:pt x="13" y="26"/>
                      <a:pt x="14" y="29"/>
                      <a:pt x="15" y="31"/>
                    </a:cubicBezTo>
                    <a:cubicBezTo>
                      <a:pt x="15" y="32"/>
                      <a:pt x="15" y="32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2"/>
                      <a:pt x="13" y="32"/>
                    </a:cubicBezTo>
                    <a:cubicBezTo>
                      <a:pt x="12" y="29"/>
                      <a:pt x="11" y="26"/>
                      <a:pt x="11" y="23"/>
                    </a:cubicBezTo>
                    <a:cubicBezTo>
                      <a:pt x="11" y="20"/>
                      <a:pt x="12" y="17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5"/>
                      <a:pt x="1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6" name="íšḻîḑé">
                <a:extLst>
                  <a:ext uri="{FF2B5EF4-FFF2-40B4-BE49-F238E27FC236}">
                    <a16:creationId xmlns:a16="http://schemas.microsoft.com/office/drawing/2014/main" id="{8BCCD53B-2AE7-4396-AE30-1B9A369B86CD}"/>
                  </a:ext>
                </a:extLst>
              </p:cNvPr>
              <p:cNvSpPr/>
              <p:nvPr/>
            </p:nvSpPr>
            <p:spPr bwMode="auto">
              <a:xfrm>
                <a:off x="8200165" y="3107567"/>
                <a:ext cx="428644" cy="305865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7" name="i$ḷíḓé">
                <a:extLst>
                  <a:ext uri="{FF2B5EF4-FFF2-40B4-BE49-F238E27FC236}">
                    <a16:creationId xmlns:a16="http://schemas.microsoft.com/office/drawing/2014/main" id="{D450312D-3626-4D33-A51C-B34DBCA0B3D1}"/>
                  </a:ext>
                </a:extLst>
              </p:cNvPr>
              <p:cNvSpPr/>
              <p:nvPr/>
            </p:nvSpPr>
            <p:spPr bwMode="auto">
              <a:xfrm>
                <a:off x="6913482" y="4480515"/>
                <a:ext cx="376270" cy="268493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8" name="îśľîḓe">
                <a:extLst>
                  <a:ext uri="{FF2B5EF4-FFF2-40B4-BE49-F238E27FC236}">
                    <a16:creationId xmlns:a16="http://schemas.microsoft.com/office/drawing/2014/main" id="{F7606B5D-5E2B-412D-A714-019D7BCD5A18}"/>
                  </a:ext>
                </a:extLst>
              </p:cNvPr>
              <p:cNvSpPr/>
              <p:nvPr/>
            </p:nvSpPr>
            <p:spPr bwMode="auto">
              <a:xfrm>
                <a:off x="6538222" y="2271782"/>
                <a:ext cx="323243" cy="340955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9" name="i$ḷîḍè">
                <a:extLst>
                  <a:ext uri="{FF2B5EF4-FFF2-40B4-BE49-F238E27FC236}">
                    <a16:creationId xmlns:a16="http://schemas.microsoft.com/office/drawing/2014/main" id="{8646ABB9-E94B-441F-869C-BEEB3613CF71}"/>
                  </a:ext>
                </a:extLst>
              </p:cNvPr>
              <p:cNvSpPr/>
              <p:nvPr/>
            </p:nvSpPr>
            <p:spPr bwMode="auto">
              <a:xfrm>
                <a:off x="7951851" y="2089846"/>
                <a:ext cx="385943" cy="38594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0" name="íşľïḍè">
                <a:extLst>
                  <a:ext uri="{FF2B5EF4-FFF2-40B4-BE49-F238E27FC236}">
                    <a16:creationId xmlns:a16="http://schemas.microsoft.com/office/drawing/2014/main" id="{C30E7D5A-2F32-475A-A7D3-6FF0A331F307}"/>
                  </a:ext>
                </a:extLst>
              </p:cNvPr>
              <p:cNvSpPr/>
              <p:nvPr/>
            </p:nvSpPr>
            <p:spPr bwMode="auto">
              <a:xfrm>
                <a:off x="5908559" y="1717795"/>
                <a:ext cx="315706" cy="348087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1" name="ïṣľîďe">
                <a:extLst>
                  <a:ext uri="{FF2B5EF4-FFF2-40B4-BE49-F238E27FC236}">
                    <a16:creationId xmlns:a16="http://schemas.microsoft.com/office/drawing/2014/main" id="{E6CD4B2A-1296-4184-B77B-0AAEC67952C7}"/>
                  </a:ext>
                </a:extLst>
              </p:cNvPr>
              <p:cNvSpPr/>
              <p:nvPr/>
            </p:nvSpPr>
            <p:spPr bwMode="auto">
              <a:xfrm>
                <a:off x="5775182" y="3543823"/>
                <a:ext cx="292609" cy="338210"/>
              </a:xfrm>
              <a:custGeom>
                <a:avLst/>
                <a:gdLst>
                  <a:gd name="T0" fmla="*/ 54 w 62"/>
                  <a:gd name="T1" fmla="*/ 0 h 72"/>
                  <a:gd name="T2" fmla="*/ 8 w 62"/>
                  <a:gd name="T3" fmla="*/ 0 h 72"/>
                  <a:gd name="T4" fmla="*/ 0 w 62"/>
                  <a:gd name="T5" fmla="*/ 8 h 72"/>
                  <a:gd name="T6" fmla="*/ 0 w 62"/>
                  <a:gd name="T7" fmla="*/ 64 h 72"/>
                  <a:gd name="T8" fmla="*/ 8 w 62"/>
                  <a:gd name="T9" fmla="*/ 72 h 72"/>
                  <a:gd name="T10" fmla="*/ 54 w 62"/>
                  <a:gd name="T11" fmla="*/ 72 h 72"/>
                  <a:gd name="T12" fmla="*/ 62 w 62"/>
                  <a:gd name="T13" fmla="*/ 64 h 72"/>
                  <a:gd name="T14" fmla="*/ 62 w 62"/>
                  <a:gd name="T15" fmla="*/ 8 h 72"/>
                  <a:gd name="T16" fmla="*/ 54 w 62"/>
                  <a:gd name="T17" fmla="*/ 0 h 72"/>
                  <a:gd name="T18" fmla="*/ 8 w 62"/>
                  <a:gd name="T19" fmla="*/ 3 h 72"/>
                  <a:gd name="T20" fmla="*/ 54 w 62"/>
                  <a:gd name="T21" fmla="*/ 3 h 72"/>
                  <a:gd name="T22" fmla="*/ 59 w 62"/>
                  <a:gd name="T23" fmla="*/ 8 h 72"/>
                  <a:gd name="T24" fmla="*/ 59 w 62"/>
                  <a:gd name="T25" fmla="*/ 64 h 72"/>
                  <a:gd name="T26" fmla="*/ 54 w 62"/>
                  <a:gd name="T27" fmla="*/ 69 h 72"/>
                  <a:gd name="T28" fmla="*/ 8 w 62"/>
                  <a:gd name="T29" fmla="*/ 69 h 72"/>
                  <a:gd name="T30" fmla="*/ 3 w 62"/>
                  <a:gd name="T31" fmla="*/ 64 h 72"/>
                  <a:gd name="T32" fmla="*/ 3 w 62"/>
                  <a:gd name="T33" fmla="*/ 8 h 72"/>
                  <a:gd name="T34" fmla="*/ 8 w 62"/>
                  <a:gd name="T35" fmla="*/ 3 h 72"/>
                  <a:gd name="T36" fmla="*/ 7 w 62"/>
                  <a:gd name="T37" fmla="*/ 62 h 72"/>
                  <a:gd name="T38" fmla="*/ 55 w 62"/>
                  <a:gd name="T39" fmla="*/ 62 h 72"/>
                  <a:gd name="T40" fmla="*/ 56 w 62"/>
                  <a:gd name="T41" fmla="*/ 61 h 72"/>
                  <a:gd name="T42" fmla="*/ 56 w 62"/>
                  <a:gd name="T43" fmla="*/ 7 h 72"/>
                  <a:gd name="T44" fmla="*/ 55 w 62"/>
                  <a:gd name="T45" fmla="*/ 6 h 72"/>
                  <a:gd name="T46" fmla="*/ 7 w 62"/>
                  <a:gd name="T47" fmla="*/ 6 h 72"/>
                  <a:gd name="T48" fmla="*/ 6 w 62"/>
                  <a:gd name="T49" fmla="*/ 7 h 72"/>
                  <a:gd name="T50" fmla="*/ 6 w 62"/>
                  <a:gd name="T51" fmla="*/ 61 h 72"/>
                  <a:gd name="T52" fmla="*/ 7 w 62"/>
                  <a:gd name="T53" fmla="*/ 62 h 72"/>
                  <a:gd name="T54" fmla="*/ 8 w 62"/>
                  <a:gd name="T55" fmla="*/ 8 h 72"/>
                  <a:gd name="T56" fmla="*/ 54 w 62"/>
                  <a:gd name="T57" fmla="*/ 8 h 72"/>
                  <a:gd name="T58" fmla="*/ 54 w 62"/>
                  <a:gd name="T59" fmla="*/ 60 h 72"/>
                  <a:gd name="T60" fmla="*/ 8 w 62"/>
                  <a:gd name="T61" fmla="*/ 60 h 72"/>
                  <a:gd name="T62" fmla="*/ 8 w 62"/>
                  <a:gd name="T63" fmla="*/ 8 h 72"/>
                  <a:gd name="T64" fmla="*/ 33 w 62"/>
                  <a:gd name="T65" fmla="*/ 66 h 72"/>
                  <a:gd name="T66" fmla="*/ 31 w 62"/>
                  <a:gd name="T67" fmla="*/ 68 h 72"/>
                  <a:gd name="T68" fmla="*/ 29 w 62"/>
                  <a:gd name="T69" fmla="*/ 66 h 72"/>
                  <a:gd name="T70" fmla="*/ 31 w 62"/>
                  <a:gd name="T71" fmla="*/ 64 h 72"/>
                  <a:gd name="T72" fmla="*/ 33 w 62"/>
                  <a:gd name="T73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72">
                    <a:moveTo>
                      <a:pt x="5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8" y="72"/>
                      <a:pt x="62" y="68"/>
                      <a:pt x="62" y="64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3"/>
                      <a:pt x="58" y="0"/>
                      <a:pt x="54" y="0"/>
                    </a:cubicBezTo>
                    <a:close/>
                    <a:moveTo>
                      <a:pt x="8" y="3"/>
                    </a:move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9" y="5"/>
                      <a:pt x="59" y="8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67"/>
                      <a:pt x="56" y="69"/>
                      <a:pt x="54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5" y="69"/>
                      <a:pt x="3" y="67"/>
                      <a:pt x="3" y="6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5" y="3"/>
                      <a:pt x="8" y="3"/>
                    </a:cubicBezTo>
                    <a:close/>
                    <a:moveTo>
                      <a:pt x="7" y="62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6" y="61"/>
                      <a:pt x="56" y="61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7" y="62"/>
                      <a:pt x="7" y="62"/>
                    </a:cubicBezTo>
                    <a:close/>
                    <a:moveTo>
                      <a:pt x="8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8" y="60"/>
                      <a:pt x="8" y="60"/>
                      <a:pt x="8" y="60"/>
                    </a:cubicBezTo>
                    <a:lnTo>
                      <a:pt x="8" y="8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2" y="68"/>
                      <a:pt x="31" y="68"/>
                    </a:cubicBezTo>
                    <a:cubicBezTo>
                      <a:pt x="30" y="68"/>
                      <a:pt x="29" y="67"/>
                      <a:pt x="29" y="66"/>
                    </a:cubicBezTo>
                    <a:cubicBezTo>
                      <a:pt x="29" y="65"/>
                      <a:pt x="30" y="64"/>
                      <a:pt x="31" y="64"/>
                    </a:cubicBezTo>
                    <a:cubicBezTo>
                      <a:pt x="32" y="64"/>
                      <a:pt x="33" y="65"/>
                      <a:pt x="33" y="6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2" name="íś1îḑe">
                <a:extLst>
                  <a:ext uri="{FF2B5EF4-FFF2-40B4-BE49-F238E27FC236}">
                    <a16:creationId xmlns:a16="http://schemas.microsoft.com/office/drawing/2014/main" id="{3B851E5B-B423-455F-9F90-C34C94004824}"/>
                  </a:ext>
                </a:extLst>
              </p:cNvPr>
              <p:cNvSpPr/>
              <p:nvPr/>
            </p:nvSpPr>
            <p:spPr bwMode="auto">
              <a:xfrm>
                <a:off x="4459828" y="2887534"/>
                <a:ext cx="428644" cy="305865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3" name="íṥļîḋé">
                <a:extLst>
                  <a:ext uri="{FF2B5EF4-FFF2-40B4-BE49-F238E27FC236}">
                    <a16:creationId xmlns:a16="http://schemas.microsoft.com/office/drawing/2014/main" id="{9CDA0737-8811-45B3-87C8-C7F82A19E2E4}"/>
                  </a:ext>
                </a:extLst>
              </p:cNvPr>
              <p:cNvSpPr/>
              <p:nvPr/>
            </p:nvSpPr>
            <p:spPr bwMode="auto">
              <a:xfrm>
                <a:off x="5801839" y="2896569"/>
                <a:ext cx="331940" cy="387265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4" name="îSļîďè">
                <a:extLst>
                  <a:ext uri="{FF2B5EF4-FFF2-40B4-BE49-F238E27FC236}">
                    <a16:creationId xmlns:a16="http://schemas.microsoft.com/office/drawing/2014/main" id="{531C9CBB-162F-4A2D-8FF9-997A6E36F1A6}"/>
                  </a:ext>
                </a:extLst>
              </p:cNvPr>
              <p:cNvSpPr/>
              <p:nvPr/>
            </p:nvSpPr>
            <p:spPr bwMode="auto">
              <a:xfrm>
                <a:off x="3501010" y="4288055"/>
                <a:ext cx="385943" cy="38594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5" name="îṧľídé">
                <a:extLst>
                  <a:ext uri="{FF2B5EF4-FFF2-40B4-BE49-F238E27FC236}">
                    <a16:creationId xmlns:a16="http://schemas.microsoft.com/office/drawing/2014/main" id="{628F3DE5-1EC3-4052-9223-D3D2891F0E82}"/>
                  </a:ext>
                </a:extLst>
              </p:cNvPr>
              <p:cNvSpPr/>
              <p:nvPr/>
            </p:nvSpPr>
            <p:spPr bwMode="auto">
              <a:xfrm>
                <a:off x="4972332" y="2034995"/>
                <a:ext cx="397043" cy="383809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6" name="iṩḷíḍe">
                <a:extLst>
                  <a:ext uri="{FF2B5EF4-FFF2-40B4-BE49-F238E27FC236}">
                    <a16:creationId xmlns:a16="http://schemas.microsoft.com/office/drawing/2014/main" id="{4C736B5F-CE48-4E6C-A495-CFDE211E6EBC}"/>
                  </a:ext>
                </a:extLst>
              </p:cNvPr>
              <p:cNvSpPr/>
              <p:nvPr/>
            </p:nvSpPr>
            <p:spPr bwMode="auto">
              <a:xfrm>
                <a:off x="7319804" y="5173856"/>
                <a:ext cx="397043" cy="383809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7" name="iṧľíḍé">
                <a:extLst>
                  <a:ext uri="{FF2B5EF4-FFF2-40B4-BE49-F238E27FC236}">
                    <a16:creationId xmlns:a16="http://schemas.microsoft.com/office/drawing/2014/main" id="{43E0BC9E-95AA-4ECD-8591-A17950462B33}"/>
                  </a:ext>
                </a:extLst>
              </p:cNvPr>
              <p:cNvSpPr/>
              <p:nvPr/>
            </p:nvSpPr>
            <p:spPr bwMode="auto">
              <a:xfrm>
                <a:off x="7866024" y="4675976"/>
                <a:ext cx="315253" cy="315255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8" name="iṡļîdê">
                <a:extLst>
                  <a:ext uri="{FF2B5EF4-FFF2-40B4-BE49-F238E27FC236}">
                    <a16:creationId xmlns:a16="http://schemas.microsoft.com/office/drawing/2014/main" id="{5E6A6DD6-DD0A-4EEC-82BA-A1919CAFC1AD}"/>
                  </a:ext>
                </a:extLst>
              </p:cNvPr>
              <p:cNvSpPr/>
              <p:nvPr/>
            </p:nvSpPr>
            <p:spPr bwMode="auto">
              <a:xfrm>
                <a:off x="3324968" y="3698332"/>
                <a:ext cx="280525" cy="327280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9" name="ïṧḷïḋè">
                <a:extLst>
                  <a:ext uri="{FF2B5EF4-FFF2-40B4-BE49-F238E27FC236}">
                    <a16:creationId xmlns:a16="http://schemas.microsoft.com/office/drawing/2014/main" id="{008E505D-1C3C-4A06-8825-A41537883BCD}"/>
                  </a:ext>
                </a:extLst>
              </p:cNvPr>
              <p:cNvSpPr/>
              <p:nvPr/>
            </p:nvSpPr>
            <p:spPr bwMode="auto">
              <a:xfrm>
                <a:off x="3306314" y="4096824"/>
                <a:ext cx="218436" cy="214390"/>
              </a:xfrm>
              <a:custGeom>
                <a:avLst/>
                <a:gdLst>
                  <a:gd name="T0" fmla="*/ 12 w 68"/>
                  <a:gd name="T1" fmla="*/ 0 h 67"/>
                  <a:gd name="T2" fmla="*/ 0 w 68"/>
                  <a:gd name="T3" fmla="*/ 56 h 67"/>
                  <a:gd name="T4" fmla="*/ 57 w 68"/>
                  <a:gd name="T5" fmla="*/ 67 h 67"/>
                  <a:gd name="T6" fmla="*/ 68 w 68"/>
                  <a:gd name="T7" fmla="*/ 11 h 67"/>
                  <a:gd name="T8" fmla="*/ 65 w 68"/>
                  <a:gd name="T9" fmla="*/ 11 h 67"/>
                  <a:gd name="T10" fmla="*/ 57 w 68"/>
                  <a:gd name="T11" fmla="*/ 64 h 67"/>
                  <a:gd name="T12" fmla="*/ 3 w 68"/>
                  <a:gd name="T13" fmla="*/ 56 h 67"/>
                  <a:gd name="T14" fmla="*/ 12 w 68"/>
                  <a:gd name="T15" fmla="*/ 3 h 67"/>
                  <a:gd name="T16" fmla="*/ 65 w 68"/>
                  <a:gd name="T17" fmla="*/ 11 h 67"/>
                  <a:gd name="T18" fmla="*/ 12 w 68"/>
                  <a:gd name="T19" fmla="*/ 5 h 67"/>
                  <a:gd name="T20" fmla="*/ 6 w 68"/>
                  <a:gd name="T21" fmla="*/ 56 h 67"/>
                  <a:gd name="T22" fmla="*/ 56 w 68"/>
                  <a:gd name="T23" fmla="*/ 62 h 67"/>
                  <a:gd name="T24" fmla="*/ 63 w 68"/>
                  <a:gd name="T25" fmla="*/ 12 h 67"/>
                  <a:gd name="T26" fmla="*/ 61 w 68"/>
                  <a:gd name="T27" fmla="*/ 12 h 67"/>
                  <a:gd name="T28" fmla="*/ 35 w 68"/>
                  <a:gd name="T29" fmla="*/ 33 h 67"/>
                  <a:gd name="T30" fmla="*/ 56 w 68"/>
                  <a:gd name="T31" fmla="*/ 7 h 67"/>
                  <a:gd name="T32" fmla="*/ 12 w 68"/>
                  <a:gd name="T33" fmla="*/ 7 h 67"/>
                  <a:gd name="T34" fmla="*/ 33 w 68"/>
                  <a:gd name="T35" fmla="*/ 33 h 67"/>
                  <a:gd name="T36" fmla="*/ 8 w 68"/>
                  <a:gd name="T37" fmla="*/ 12 h 67"/>
                  <a:gd name="T38" fmla="*/ 8 w 68"/>
                  <a:gd name="T39" fmla="*/ 56 h 67"/>
                  <a:gd name="T40" fmla="*/ 33 w 68"/>
                  <a:gd name="T41" fmla="*/ 35 h 67"/>
                  <a:gd name="T42" fmla="*/ 12 w 68"/>
                  <a:gd name="T43" fmla="*/ 60 h 67"/>
                  <a:gd name="T44" fmla="*/ 56 w 68"/>
                  <a:gd name="T45" fmla="*/ 60 h 67"/>
                  <a:gd name="T46" fmla="*/ 35 w 68"/>
                  <a:gd name="T47" fmla="*/ 35 h 67"/>
                  <a:gd name="T48" fmla="*/ 61 w 68"/>
                  <a:gd name="T49" fmla="*/ 56 h 67"/>
                  <a:gd name="T50" fmla="*/ 12 w 68"/>
                  <a:gd name="T51" fmla="*/ 20 h 67"/>
                  <a:gd name="T52" fmla="*/ 19 w 68"/>
                  <a:gd name="T53" fmla="*/ 19 h 67"/>
                  <a:gd name="T54" fmla="*/ 20 w 68"/>
                  <a:gd name="T55" fmla="*/ 12 h 67"/>
                  <a:gd name="T56" fmla="*/ 21 w 68"/>
                  <a:gd name="T57" fmla="*/ 19 h 67"/>
                  <a:gd name="T58" fmla="*/ 29 w 68"/>
                  <a:gd name="T59" fmla="*/ 20 h 67"/>
                  <a:gd name="T60" fmla="*/ 21 w 68"/>
                  <a:gd name="T61" fmla="*/ 21 h 67"/>
                  <a:gd name="T62" fmla="*/ 20 w 68"/>
                  <a:gd name="T63" fmla="*/ 28 h 67"/>
                  <a:gd name="T64" fmla="*/ 19 w 68"/>
                  <a:gd name="T65" fmla="*/ 21 h 67"/>
                  <a:gd name="T66" fmla="*/ 12 w 68"/>
                  <a:gd name="T67" fmla="*/ 20 h 67"/>
                  <a:gd name="T68" fmla="*/ 26 w 68"/>
                  <a:gd name="T69" fmla="*/ 53 h 67"/>
                  <a:gd name="T70" fmla="*/ 25 w 68"/>
                  <a:gd name="T71" fmla="*/ 53 h 67"/>
                  <a:gd name="T72" fmla="*/ 16 w 68"/>
                  <a:gd name="T73" fmla="*/ 53 h 67"/>
                  <a:gd name="T74" fmla="*/ 15 w 68"/>
                  <a:gd name="T75" fmla="*/ 53 h 67"/>
                  <a:gd name="T76" fmla="*/ 19 w 68"/>
                  <a:gd name="T77" fmla="*/ 47 h 67"/>
                  <a:gd name="T78" fmla="*/ 15 w 68"/>
                  <a:gd name="T79" fmla="*/ 42 h 67"/>
                  <a:gd name="T80" fmla="*/ 20 w 68"/>
                  <a:gd name="T81" fmla="*/ 46 h 67"/>
                  <a:gd name="T82" fmla="*/ 26 w 68"/>
                  <a:gd name="T83" fmla="*/ 42 h 67"/>
                  <a:gd name="T84" fmla="*/ 22 w 68"/>
                  <a:gd name="T85" fmla="*/ 47 h 67"/>
                  <a:gd name="T86" fmla="*/ 40 w 68"/>
                  <a:gd name="T87" fmla="*/ 19 h 67"/>
                  <a:gd name="T88" fmla="*/ 56 w 68"/>
                  <a:gd name="T89" fmla="*/ 18 h 67"/>
                  <a:gd name="T90" fmla="*/ 56 w 68"/>
                  <a:gd name="T91" fmla="*/ 20 h 67"/>
                  <a:gd name="T92" fmla="*/ 40 w 68"/>
                  <a:gd name="T93" fmla="*/ 19 h 67"/>
                  <a:gd name="T94" fmla="*/ 55 w 68"/>
                  <a:gd name="T95" fmla="*/ 45 h 67"/>
                  <a:gd name="T96" fmla="*/ 40 w 68"/>
                  <a:gd name="T97" fmla="*/ 44 h 67"/>
                  <a:gd name="T98" fmla="*/ 55 w 68"/>
                  <a:gd name="T99" fmla="*/ 43 h 67"/>
                  <a:gd name="T100" fmla="*/ 56 w 68"/>
                  <a:gd name="T101" fmla="*/ 50 h 67"/>
                  <a:gd name="T102" fmla="*/ 41 w 68"/>
                  <a:gd name="T103" fmla="*/ 51 h 67"/>
                  <a:gd name="T104" fmla="*/ 41 w 68"/>
                  <a:gd name="T105" fmla="*/ 49 h 67"/>
                  <a:gd name="T106" fmla="*/ 56 w 68"/>
                  <a:gd name="T107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57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2"/>
                      <a:pt x="5" y="67"/>
                      <a:pt x="1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3" y="67"/>
                      <a:pt x="68" y="62"/>
                      <a:pt x="68" y="56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5"/>
                      <a:pt x="63" y="0"/>
                      <a:pt x="57" y="0"/>
                    </a:cubicBezTo>
                    <a:close/>
                    <a:moveTo>
                      <a:pt x="65" y="11"/>
                    </a:move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61"/>
                      <a:pt x="61" y="64"/>
                      <a:pt x="57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7" y="64"/>
                      <a:pt x="3" y="61"/>
                      <a:pt x="3" y="5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7" y="3"/>
                      <a:pt x="12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61" y="3"/>
                      <a:pt x="65" y="7"/>
                      <a:pt x="65" y="11"/>
                    </a:cubicBezTo>
                    <a:close/>
                    <a:moveTo>
                      <a:pt x="5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9" y="5"/>
                      <a:pt x="6" y="8"/>
                      <a:pt x="6" y="12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9"/>
                      <a:pt x="9" y="62"/>
                      <a:pt x="12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0" y="62"/>
                      <a:pt x="63" y="59"/>
                      <a:pt x="63" y="56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8"/>
                      <a:pt x="60" y="5"/>
                      <a:pt x="56" y="5"/>
                    </a:cubicBezTo>
                    <a:close/>
                    <a:moveTo>
                      <a:pt x="61" y="12"/>
                    </a:moveTo>
                    <a:cubicBezTo>
                      <a:pt x="61" y="33"/>
                      <a:pt x="61" y="33"/>
                      <a:pt x="61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9" y="7"/>
                      <a:pt x="61" y="9"/>
                      <a:pt x="61" y="12"/>
                    </a:cubicBezTo>
                    <a:close/>
                    <a:moveTo>
                      <a:pt x="1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9"/>
                      <a:pt x="10" y="7"/>
                      <a:pt x="12" y="7"/>
                    </a:cubicBezTo>
                    <a:close/>
                    <a:moveTo>
                      <a:pt x="8" y="56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0" y="60"/>
                      <a:pt x="8" y="58"/>
                      <a:pt x="8" y="56"/>
                    </a:cubicBezTo>
                    <a:close/>
                    <a:moveTo>
                      <a:pt x="56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8"/>
                      <a:pt x="59" y="60"/>
                      <a:pt x="56" y="60"/>
                    </a:cubicBezTo>
                    <a:close/>
                    <a:moveTo>
                      <a:pt x="12" y="20"/>
                    </a:moveTo>
                    <a:cubicBezTo>
                      <a:pt x="12" y="19"/>
                      <a:pt x="13" y="19"/>
                      <a:pt x="13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3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20"/>
                    </a:cubicBezTo>
                    <a:cubicBezTo>
                      <a:pt x="29" y="20"/>
                      <a:pt x="28" y="21"/>
                      <a:pt x="2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8"/>
                      <a:pt x="20" y="28"/>
                    </a:cubicBezTo>
                    <a:cubicBezTo>
                      <a:pt x="20" y="28"/>
                      <a:pt x="19" y="27"/>
                      <a:pt x="19" y="2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2" y="20"/>
                      <a:pt x="12" y="20"/>
                    </a:cubicBezTo>
                    <a:close/>
                    <a:moveTo>
                      <a:pt x="26" y="52"/>
                    </a:moveTo>
                    <a:cubicBezTo>
                      <a:pt x="27" y="52"/>
                      <a:pt x="27" y="53"/>
                      <a:pt x="26" y="53"/>
                    </a:cubicBezTo>
                    <a:cubicBezTo>
                      <a:pt x="26" y="53"/>
                      <a:pt x="26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4" y="53"/>
                      <a:pt x="14" y="52"/>
                      <a:pt x="15" y="5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4" y="43"/>
                      <a:pt x="14" y="42"/>
                      <a:pt x="15" y="42"/>
                    </a:cubicBezTo>
                    <a:cubicBezTo>
                      <a:pt x="15" y="41"/>
                      <a:pt x="16" y="41"/>
                      <a:pt x="16" y="42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6" y="41"/>
                      <a:pt x="26" y="42"/>
                    </a:cubicBezTo>
                    <a:cubicBezTo>
                      <a:pt x="27" y="42"/>
                      <a:pt x="27" y="43"/>
                      <a:pt x="26" y="43"/>
                    </a:cubicBezTo>
                    <a:cubicBezTo>
                      <a:pt x="22" y="47"/>
                      <a:pt x="22" y="47"/>
                      <a:pt x="22" y="47"/>
                    </a:cubicBezTo>
                    <a:lnTo>
                      <a:pt x="26" y="52"/>
                    </a:lnTo>
                    <a:close/>
                    <a:moveTo>
                      <a:pt x="40" y="19"/>
                    </a:moveTo>
                    <a:cubicBezTo>
                      <a:pt x="40" y="19"/>
                      <a:pt x="41" y="18"/>
                      <a:pt x="41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7" y="19"/>
                      <a:pt x="57" y="19"/>
                    </a:cubicBezTo>
                    <a:cubicBezTo>
                      <a:pt x="57" y="20"/>
                      <a:pt x="56" y="20"/>
                      <a:pt x="56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0" y="20"/>
                      <a:pt x="40" y="19"/>
                    </a:cubicBezTo>
                    <a:close/>
                    <a:moveTo>
                      <a:pt x="56" y="44"/>
                    </a:moveTo>
                    <a:cubicBezTo>
                      <a:pt x="56" y="45"/>
                      <a:pt x="56" y="45"/>
                      <a:pt x="55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0" y="45"/>
                      <a:pt x="40" y="44"/>
                    </a:cubicBezTo>
                    <a:cubicBezTo>
                      <a:pt x="40" y="44"/>
                      <a:pt x="41" y="43"/>
                      <a:pt x="41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3"/>
                      <a:pt x="56" y="44"/>
                      <a:pt x="56" y="44"/>
                    </a:cubicBezTo>
                    <a:close/>
                    <a:moveTo>
                      <a:pt x="56" y="50"/>
                    </a:moveTo>
                    <a:cubicBezTo>
                      <a:pt x="56" y="51"/>
                      <a:pt x="56" y="51"/>
                      <a:pt x="55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40" y="50"/>
                    </a:cubicBezTo>
                    <a:cubicBezTo>
                      <a:pt x="40" y="50"/>
                      <a:pt x="41" y="49"/>
                      <a:pt x="41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6" y="4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0" name="ïśļide">
                <a:extLst>
                  <a:ext uri="{FF2B5EF4-FFF2-40B4-BE49-F238E27FC236}">
                    <a16:creationId xmlns:a16="http://schemas.microsoft.com/office/drawing/2014/main" id="{48FD279B-8E35-4143-8208-1E1527F5A495}"/>
                  </a:ext>
                </a:extLst>
              </p:cNvPr>
              <p:cNvSpPr/>
              <p:nvPr/>
            </p:nvSpPr>
            <p:spPr bwMode="auto">
              <a:xfrm>
                <a:off x="8173878" y="1667655"/>
                <a:ext cx="301451" cy="291404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1" name="îš1íḍe">
                <a:extLst>
                  <a:ext uri="{FF2B5EF4-FFF2-40B4-BE49-F238E27FC236}">
                    <a16:creationId xmlns:a16="http://schemas.microsoft.com/office/drawing/2014/main" id="{69EF22FD-4A70-4089-84BD-874334188A3B}"/>
                  </a:ext>
                </a:extLst>
              </p:cNvPr>
              <p:cNvSpPr/>
              <p:nvPr/>
            </p:nvSpPr>
            <p:spPr bwMode="auto">
              <a:xfrm>
                <a:off x="4420392" y="3824677"/>
                <a:ext cx="329120" cy="32912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2" name="ís1íḍè">
                <a:extLst>
                  <a:ext uri="{FF2B5EF4-FFF2-40B4-BE49-F238E27FC236}">
                    <a16:creationId xmlns:a16="http://schemas.microsoft.com/office/drawing/2014/main" id="{F16A7DD3-6481-47EB-A8FC-A751C9C07DBD}"/>
                  </a:ext>
                </a:extLst>
              </p:cNvPr>
              <p:cNvSpPr/>
              <p:nvPr/>
            </p:nvSpPr>
            <p:spPr bwMode="auto">
              <a:xfrm>
                <a:off x="6730273" y="2777288"/>
                <a:ext cx="265777" cy="265779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3" name="iśļiḑé">
                <a:extLst>
                  <a:ext uri="{FF2B5EF4-FFF2-40B4-BE49-F238E27FC236}">
                    <a16:creationId xmlns:a16="http://schemas.microsoft.com/office/drawing/2014/main" id="{A7AEE0A9-C23D-4B9A-9D41-BF1CE3430280}"/>
                  </a:ext>
                </a:extLst>
              </p:cNvPr>
              <p:cNvSpPr/>
              <p:nvPr/>
            </p:nvSpPr>
            <p:spPr bwMode="auto">
              <a:xfrm>
                <a:off x="5418709" y="4208219"/>
                <a:ext cx="424442" cy="461620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4" name="îsḷîḍè">
                <a:extLst>
                  <a:ext uri="{FF2B5EF4-FFF2-40B4-BE49-F238E27FC236}">
                    <a16:creationId xmlns:a16="http://schemas.microsoft.com/office/drawing/2014/main" id="{C91B6F97-4B03-49C6-8CD8-B7090F4C0471}"/>
                  </a:ext>
                </a:extLst>
              </p:cNvPr>
              <p:cNvSpPr/>
              <p:nvPr/>
            </p:nvSpPr>
            <p:spPr bwMode="auto">
              <a:xfrm>
                <a:off x="4905404" y="3395343"/>
                <a:ext cx="397375" cy="443694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5" name="ïślíḍe">
                <a:extLst>
                  <a:ext uri="{FF2B5EF4-FFF2-40B4-BE49-F238E27FC236}">
                    <a16:creationId xmlns:a16="http://schemas.microsoft.com/office/drawing/2014/main" id="{A0F5A5AB-3D60-4F76-94E3-B6F58B08DF8C}"/>
                  </a:ext>
                </a:extLst>
              </p:cNvPr>
              <p:cNvSpPr/>
              <p:nvPr/>
            </p:nvSpPr>
            <p:spPr bwMode="auto">
              <a:xfrm>
                <a:off x="3045707" y="2808932"/>
                <a:ext cx="382175" cy="391496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6" name="îSḷíḑé">
                <a:extLst>
                  <a:ext uri="{FF2B5EF4-FFF2-40B4-BE49-F238E27FC236}">
                    <a16:creationId xmlns:a16="http://schemas.microsoft.com/office/drawing/2014/main" id="{9C83A83D-6481-4183-9710-25B0E2FEF4F8}"/>
                  </a:ext>
                </a:extLst>
              </p:cNvPr>
              <p:cNvSpPr/>
              <p:nvPr/>
            </p:nvSpPr>
            <p:spPr bwMode="auto">
              <a:xfrm>
                <a:off x="5473374" y="2511750"/>
                <a:ext cx="346735" cy="331374"/>
              </a:xfrm>
              <a:custGeom>
                <a:avLst/>
                <a:gdLst>
                  <a:gd name="T0" fmla="*/ 44 w 67"/>
                  <a:gd name="T1" fmla="*/ 21 h 64"/>
                  <a:gd name="T2" fmla="*/ 25 w 67"/>
                  <a:gd name="T3" fmla="*/ 19 h 64"/>
                  <a:gd name="T4" fmla="*/ 24 w 67"/>
                  <a:gd name="T5" fmla="*/ 21 h 64"/>
                  <a:gd name="T6" fmla="*/ 16 w 67"/>
                  <a:gd name="T7" fmla="*/ 30 h 64"/>
                  <a:gd name="T8" fmla="*/ 26 w 67"/>
                  <a:gd name="T9" fmla="*/ 36 h 64"/>
                  <a:gd name="T10" fmla="*/ 32 w 67"/>
                  <a:gd name="T11" fmla="*/ 42 h 64"/>
                  <a:gd name="T12" fmla="*/ 26 w 67"/>
                  <a:gd name="T13" fmla="*/ 48 h 64"/>
                  <a:gd name="T14" fmla="*/ 42 w 67"/>
                  <a:gd name="T15" fmla="*/ 48 h 64"/>
                  <a:gd name="T16" fmla="*/ 36 w 67"/>
                  <a:gd name="T17" fmla="*/ 42 h 64"/>
                  <a:gd name="T18" fmla="*/ 42 w 67"/>
                  <a:gd name="T19" fmla="*/ 36 h 64"/>
                  <a:gd name="T20" fmla="*/ 51 w 67"/>
                  <a:gd name="T21" fmla="*/ 30 h 64"/>
                  <a:gd name="T22" fmla="*/ 19 w 67"/>
                  <a:gd name="T23" fmla="*/ 30 h 64"/>
                  <a:gd name="T24" fmla="*/ 24 w 67"/>
                  <a:gd name="T25" fmla="*/ 31 h 64"/>
                  <a:gd name="T26" fmla="*/ 48 w 67"/>
                  <a:gd name="T27" fmla="*/ 30 h 64"/>
                  <a:gd name="T28" fmla="*/ 44 w 67"/>
                  <a:gd name="T29" fmla="*/ 31 h 64"/>
                  <a:gd name="T30" fmla="*/ 48 w 67"/>
                  <a:gd name="T31" fmla="*/ 30 h 64"/>
                  <a:gd name="T32" fmla="*/ 61 w 67"/>
                  <a:gd name="T33" fmla="*/ 20 h 64"/>
                  <a:gd name="T34" fmla="*/ 51 w 67"/>
                  <a:gd name="T35" fmla="*/ 9 h 64"/>
                  <a:gd name="T36" fmla="*/ 43 w 67"/>
                  <a:gd name="T37" fmla="*/ 0 h 64"/>
                  <a:gd name="T38" fmla="*/ 30 w 67"/>
                  <a:gd name="T39" fmla="*/ 2 h 64"/>
                  <a:gd name="T40" fmla="*/ 19 w 67"/>
                  <a:gd name="T41" fmla="*/ 6 h 64"/>
                  <a:gd name="T42" fmla="*/ 7 w 67"/>
                  <a:gd name="T43" fmla="*/ 13 h 64"/>
                  <a:gd name="T44" fmla="*/ 4 w 67"/>
                  <a:gd name="T45" fmla="*/ 26 h 64"/>
                  <a:gd name="T46" fmla="*/ 7 w 67"/>
                  <a:gd name="T47" fmla="*/ 41 h 64"/>
                  <a:gd name="T48" fmla="*/ 13 w 67"/>
                  <a:gd name="T49" fmla="*/ 55 h 64"/>
                  <a:gd name="T50" fmla="*/ 24 w 67"/>
                  <a:gd name="T51" fmla="*/ 64 h 64"/>
                  <a:gd name="T52" fmla="*/ 34 w 67"/>
                  <a:gd name="T53" fmla="*/ 61 h 64"/>
                  <a:gd name="T54" fmla="*/ 44 w 67"/>
                  <a:gd name="T55" fmla="*/ 64 h 64"/>
                  <a:gd name="T56" fmla="*/ 54 w 67"/>
                  <a:gd name="T57" fmla="*/ 55 h 64"/>
                  <a:gd name="T58" fmla="*/ 61 w 67"/>
                  <a:gd name="T59" fmla="*/ 41 h 64"/>
                  <a:gd name="T60" fmla="*/ 63 w 67"/>
                  <a:gd name="T61" fmla="*/ 26 h 64"/>
                  <a:gd name="T62" fmla="*/ 58 w 67"/>
                  <a:gd name="T63" fmla="*/ 19 h 64"/>
                  <a:gd name="T64" fmla="*/ 54 w 67"/>
                  <a:gd name="T65" fmla="*/ 13 h 64"/>
                  <a:gd name="T66" fmla="*/ 46 w 67"/>
                  <a:gd name="T67" fmla="*/ 7 h 64"/>
                  <a:gd name="T68" fmla="*/ 39 w 67"/>
                  <a:gd name="T69" fmla="*/ 5 h 64"/>
                  <a:gd name="T70" fmla="*/ 29 w 67"/>
                  <a:gd name="T71" fmla="*/ 5 h 64"/>
                  <a:gd name="T72" fmla="*/ 22 w 67"/>
                  <a:gd name="T73" fmla="*/ 7 h 64"/>
                  <a:gd name="T74" fmla="*/ 18 w 67"/>
                  <a:gd name="T75" fmla="*/ 12 h 64"/>
                  <a:gd name="T76" fmla="*/ 9 w 67"/>
                  <a:gd name="T77" fmla="*/ 14 h 64"/>
                  <a:gd name="T78" fmla="*/ 6 w 67"/>
                  <a:gd name="T79" fmla="*/ 28 h 64"/>
                  <a:gd name="T80" fmla="*/ 9 w 67"/>
                  <a:gd name="T81" fmla="*/ 40 h 64"/>
                  <a:gd name="T82" fmla="*/ 9 w 67"/>
                  <a:gd name="T83" fmla="*/ 50 h 64"/>
                  <a:gd name="T84" fmla="*/ 18 w 67"/>
                  <a:gd name="T85" fmla="*/ 53 h 64"/>
                  <a:gd name="T86" fmla="*/ 24 w 67"/>
                  <a:gd name="T87" fmla="*/ 61 h 64"/>
                  <a:gd name="T88" fmla="*/ 33 w 67"/>
                  <a:gd name="T89" fmla="*/ 58 h 64"/>
                  <a:gd name="T90" fmla="*/ 43 w 67"/>
                  <a:gd name="T91" fmla="*/ 61 h 64"/>
                  <a:gd name="T92" fmla="*/ 48 w 67"/>
                  <a:gd name="T93" fmla="*/ 53 h 64"/>
                  <a:gd name="T94" fmla="*/ 10 w 67"/>
                  <a:gd name="T95" fmla="*/ 32 h 64"/>
                  <a:gd name="T96" fmla="*/ 34 w 67"/>
                  <a:gd name="T97" fmla="*/ 56 h 64"/>
                  <a:gd name="T98" fmla="*/ 49 w 67"/>
                  <a:gd name="T99" fmla="*/ 53 h 64"/>
                  <a:gd name="T100" fmla="*/ 58 w 67"/>
                  <a:gd name="T101" fmla="*/ 50 h 64"/>
                  <a:gd name="T102" fmla="*/ 60 w 67"/>
                  <a:gd name="T103" fmla="*/ 32 h 64"/>
                  <a:gd name="T104" fmla="*/ 64 w 67"/>
                  <a:gd name="T105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4">
                    <a:moveTo>
                      <a:pt x="51" y="23"/>
                    </a:moveTo>
                    <a:cubicBezTo>
                      <a:pt x="51" y="22"/>
                      <a:pt x="51" y="21"/>
                      <a:pt x="50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19"/>
                      <a:pt x="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6" y="22"/>
                      <a:pt x="16" y="23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3"/>
                      <a:pt x="20" y="35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5" y="37"/>
                      <a:pt x="26" y="36"/>
                    </a:cubicBezTo>
                    <a:cubicBezTo>
                      <a:pt x="27" y="37"/>
                      <a:pt x="28" y="38"/>
                      <a:pt x="30" y="39"/>
                    </a:cubicBezTo>
                    <a:cubicBezTo>
                      <a:pt x="30" y="39"/>
                      <a:pt x="31" y="39"/>
                      <a:pt x="31" y="40"/>
                    </a:cubicBezTo>
                    <a:cubicBezTo>
                      <a:pt x="31" y="40"/>
                      <a:pt x="32" y="41"/>
                      <a:pt x="32" y="42"/>
                    </a:cubicBezTo>
                    <a:cubicBezTo>
                      <a:pt x="32" y="45"/>
                      <a:pt x="30" y="46"/>
                      <a:pt x="30" y="46"/>
                    </a:cubicBezTo>
                    <a:cubicBezTo>
                      <a:pt x="30" y="46"/>
                      <a:pt x="28" y="47"/>
                      <a:pt x="26" y="47"/>
                    </a:cubicBezTo>
                    <a:cubicBezTo>
                      <a:pt x="26" y="47"/>
                      <a:pt x="26" y="48"/>
                      <a:pt x="26" y="48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8"/>
                    </a:cubicBezTo>
                    <a:cubicBezTo>
                      <a:pt x="42" y="48"/>
                      <a:pt x="42" y="47"/>
                      <a:pt x="42" y="47"/>
                    </a:cubicBezTo>
                    <a:cubicBezTo>
                      <a:pt x="40" y="47"/>
                      <a:pt x="38" y="46"/>
                      <a:pt x="38" y="46"/>
                    </a:cubicBezTo>
                    <a:cubicBezTo>
                      <a:pt x="37" y="46"/>
                      <a:pt x="36" y="45"/>
                      <a:pt x="36" y="42"/>
                    </a:cubicBezTo>
                    <a:cubicBezTo>
                      <a:pt x="36" y="41"/>
                      <a:pt x="37" y="40"/>
                      <a:pt x="37" y="39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40" y="38"/>
                      <a:pt x="41" y="37"/>
                      <a:pt x="42" y="36"/>
                    </a:cubicBezTo>
                    <a:cubicBezTo>
                      <a:pt x="43" y="37"/>
                      <a:pt x="44" y="37"/>
                      <a:pt x="44" y="37"/>
                    </a:cubicBezTo>
                    <a:cubicBezTo>
                      <a:pt x="45" y="37"/>
                      <a:pt x="45" y="37"/>
                      <a:pt x="46" y="37"/>
                    </a:cubicBezTo>
                    <a:cubicBezTo>
                      <a:pt x="48" y="35"/>
                      <a:pt x="51" y="33"/>
                      <a:pt x="51" y="30"/>
                    </a:cubicBezTo>
                    <a:lnTo>
                      <a:pt x="51" y="23"/>
                    </a:lnTo>
                    <a:close/>
                    <a:moveTo>
                      <a:pt x="23" y="34"/>
                    </a:moveTo>
                    <a:cubicBezTo>
                      <a:pt x="19" y="31"/>
                      <a:pt x="19" y="30"/>
                      <a:pt x="19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2"/>
                      <a:pt x="24" y="33"/>
                      <a:pt x="24" y="33"/>
                    </a:cubicBezTo>
                    <a:cubicBezTo>
                      <a:pt x="24" y="34"/>
                      <a:pt x="24" y="34"/>
                      <a:pt x="23" y="34"/>
                    </a:cubicBezTo>
                    <a:close/>
                    <a:moveTo>
                      <a:pt x="48" y="30"/>
                    </a:moveTo>
                    <a:cubicBezTo>
                      <a:pt x="48" y="30"/>
                      <a:pt x="48" y="31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4" y="33"/>
                      <a:pt x="44" y="32"/>
                      <a:pt x="44" y="31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lnTo>
                      <a:pt x="48" y="30"/>
                    </a:lnTo>
                    <a:close/>
                    <a:moveTo>
                      <a:pt x="63" y="26"/>
                    </a:moveTo>
                    <a:cubicBezTo>
                      <a:pt x="62" y="25"/>
                      <a:pt x="61" y="24"/>
                      <a:pt x="61" y="24"/>
                    </a:cubicBezTo>
                    <a:cubicBezTo>
                      <a:pt x="61" y="23"/>
                      <a:pt x="61" y="21"/>
                      <a:pt x="61" y="20"/>
                    </a:cubicBezTo>
                    <a:cubicBezTo>
                      <a:pt x="62" y="17"/>
                      <a:pt x="62" y="15"/>
                      <a:pt x="61" y="13"/>
                    </a:cubicBezTo>
                    <a:cubicBezTo>
                      <a:pt x="59" y="11"/>
                      <a:pt x="57" y="10"/>
                      <a:pt x="54" y="10"/>
                    </a:cubicBezTo>
                    <a:cubicBezTo>
                      <a:pt x="53" y="10"/>
                      <a:pt x="51" y="10"/>
                      <a:pt x="51" y="9"/>
                    </a:cubicBezTo>
                    <a:cubicBezTo>
                      <a:pt x="50" y="9"/>
                      <a:pt x="49" y="7"/>
                      <a:pt x="49" y="6"/>
                    </a:cubicBezTo>
                    <a:cubicBezTo>
                      <a:pt x="48" y="4"/>
                      <a:pt x="47" y="1"/>
                      <a:pt x="44" y="1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3" y="4"/>
                      <a:pt x="32" y="3"/>
                      <a:pt x="30" y="2"/>
                    </a:cubicBezTo>
                    <a:cubicBezTo>
                      <a:pt x="29" y="1"/>
                      <a:pt x="27" y="0"/>
                      <a:pt x="25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1" y="1"/>
                      <a:pt x="20" y="4"/>
                      <a:pt x="19" y="6"/>
                    </a:cubicBezTo>
                    <a:cubicBezTo>
                      <a:pt x="18" y="7"/>
                      <a:pt x="18" y="9"/>
                      <a:pt x="17" y="9"/>
                    </a:cubicBezTo>
                    <a:cubicBezTo>
                      <a:pt x="16" y="10"/>
                      <a:pt x="15" y="10"/>
                      <a:pt x="13" y="10"/>
                    </a:cubicBezTo>
                    <a:cubicBezTo>
                      <a:pt x="11" y="10"/>
                      <a:pt x="8" y="11"/>
                      <a:pt x="7" y="13"/>
                    </a:cubicBezTo>
                    <a:cubicBezTo>
                      <a:pt x="5" y="15"/>
                      <a:pt x="6" y="17"/>
                      <a:pt x="6" y="20"/>
                    </a:cubicBezTo>
                    <a:cubicBezTo>
                      <a:pt x="7" y="21"/>
                      <a:pt x="7" y="23"/>
                      <a:pt x="7" y="24"/>
                    </a:cubicBezTo>
                    <a:cubicBezTo>
                      <a:pt x="7" y="24"/>
                      <a:pt x="5" y="25"/>
                      <a:pt x="4" y="26"/>
                    </a:cubicBezTo>
                    <a:cubicBezTo>
                      <a:pt x="3" y="28"/>
                      <a:pt x="0" y="30"/>
                      <a:pt x="0" y="32"/>
                    </a:cubicBezTo>
                    <a:cubicBezTo>
                      <a:pt x="0" y="35"/>
                      <a:pt x="3" y="37"/>
                      <a:pt x="4" y="38"/>
                    </a:cubicBezTo>
                    <a:cubicBezTo>
                      <a:pt x="5" y="39"/>
                      <a:pt x="7" y="40"/>
                      <a:pt x="7" y="41"/>
                    </a:cubicBezTo>
                    <a:cubicBezTo>
                      <a:pt x="7" y="42"/>
                      <a:pt x="7" y="44"/>
                      <a:pt x="6" y="45"/>
                    </a:cubicBezTo>
                    <a:cubicBezTo>
                      <a:pt x="6" y="47"/>
                      <a:pt x="5" y="50"/>
                      <a:pt x="7" y="52"/>
                    </a:cubicBezTo>
                    <a:cubicBezTo>
                      <a:pt x="8" y="54"/>
                      <a:pt x="11" y="54"/>
                      <a:pt x="13" y="55"/>
                    </a:cubicBezTo>
                    <a:cubicBezTo>
                      <a:pt x="15" y="55"/>
                      <a:pt x="16" y="55"/>
                      <a:pt x="17" y="55"/>
                    </a:cubicBezTo>
                    <a:cubicBezTo>
                      <a:pt x="18" y="56"/>
                      <a:pt x="18" y="57"/>
                      <a:pt x="19" y="59"/>
                    </a:cubicBezTo>
                    <a:cubicBezTo>
                      <a:pt x="20" y="61"/>
                      <a:pt x="21" y="63"/>
                      <a:pt x="24" y="64"/>
                    </a:cubicBezTo>
                    <a:cubicBezTo>
                      <a:pt x="24" y="64"/>
                      <a:pt x="25" y="64"/>
                      <a:pt x="25" y="64"/>
                    </a:cubicBezTo>
                    <a:cubicBezTo>
                      <a:pt x="27" y="64"/>
                      <a:pt x="29" y="63"/>
                      <a:pt x="30" y="62"/>
                    </a:cubicBezTo>
                    <a:cubicBezTo>
                      <a:pt x="32" y="62"/>
                      <a:pt x="33" y="61"/>
                      <a:pt x="34" y="61"/>
                    </a:cubicBezTo>
                    <a:cubicBezTo>
                      <a:pt x="35" y="61"/>
                      <a:pt x="36" y="62"/>
                      <a:pt x="37" y="62"/>
                    </a:cubicBezTo>
                    <a:cubicBezTo>
                      <a:pt x="39" y="63"/>
                      <a:pt x="41" y="64"/>
                      <a:pt x="43" y="64"/>
                    </a:cubicBezTo>
                    <a:cubicBezTo>
                      <a:pt x="43" y="64"/>
                      <a:pt x="44" y="64"/>
                      <a:pt x="44" y="64"/>
                    </a:cubicBezTo>
                    <a:cubicBezTo>
                      <a:pt x="47" y="63"/>
                      <a:pt x="48" y="61"/>
                      <a:pt x="49" y="59"/>
                    </a:cubicBezTo>
                    <a:cubicBezTo>
                      <a:pt x="49" y="57"/>
                      <a:pt x="50" y="56"/>
                      <a:pt x="51" y="55"/>
                    </a:cubicBezTo>
                    <a:cubicBezTo>
                      <a:pt x="51" y="55"/>
                      <a:pt x="53" y="55"/>
                      <a:pt x="54" y="55"/>
                    </a:cubicBezTo>
                    <a:cubicBezTo>
                      <a:pt x="57" y="54"/>
                      <a:pt x="59" y="54"/>
                      <a:pt x="61" y="52"/>
                    </a:cubicBezTo>
                    <a:cubicBezTo>
                      <a:pt x="62" y="50"/>
                      <a:pt x="62" y="47"/>
                      <a:pt x="61" y="45"/>
                    </a:cubicBezTo>
                    <a:cubicBezTo>
                      <a:pt x="61" y="44"/>
                      <a:pt x="61" y="42"/>
                      <a:pt x="61" y="41"/>
                    </a:cubicBezTo>
                    <a:cubicBezTo>
                      <a:pt x="61" y="40"/>
                      <a:pt x="62" y="39"/>
                      <a:pt x="63" y="38"/>
                    </a:cubicBezTo>
                    <a:cubicBezTo>
                      <a:pt x="65" y="37"/>
                      <a:pt x="67" y="35"/>
                      <a:pt x="67" y="32"/>
                    </a:cubicBezTo>
                    <a:cubicBezTo>
                      <a:pt x="67" y="30"/>
                      <a:pt x="65" y="28"/>
                      <a:pt x="63" y="26"/>
                    </a:cubicBezTo>
                    <a:close/>
                    <a:moveTo>
                      <a:pt x="54" y="13"/>
                    </a:moveTo>
                    <a:cubicBezTo>
                      <a:pt x="56" y="13"/>
                      <a:pt x="58" y="13"/>
                      <a:pt x="58" y="14"/>
                    </a:cubicBezTo>
                    <a:cubicBezTo>
                      <a:pt x="59" y="15"/>
                      <a:pt x="59" y="17"/>
                      <a:pt x="58" y="19"/>
                    </a:cubicBezTo>
                    <a:cubicBezTo>
                      <a:pt x="58" y="21"/>
                      <a:pt x="58" y="22"/>
                      <a:pt x="58" y="24"/>
                    </a:cubicBezTo>
                    <a:cubicBezTo>
                      <a:pt x="56" y="19"/>
                      <a:pt x="53" y="15"/>
                      <a:pt x="49" y="12"/>
                    </a:cubicBezTo>
                    <a:cubicBezTo>
                      <a:pt x="51" y="13"/>
                      <a:pt x="52" y="13"/>
                      <a:pt x="54" y="13"/>
                    </a:cubicBezTo>
                    <a:close/>
                    <a:moveTo>
                      <a:pt x="39" y="5"/>
                    </a:moveTo>
                    <a:cubicBezTo>
                      <a:pt x="41" y="4"/>
                      <a:pt x="42" y="3"/>
                      <a:pt x="43" y="3"/>
                    </a:cubicBezTo>
                    <a:cubicBezTo>
                      <a:pt x="44" y="4"/>
                      <a:pt x="45" y="6"/>
                      <a:pt x="46" y="7"/>
                    </a:cubicBezTo>
                    <a:cubicBezTo>
                      <a:pt x="47" y="9"/>
                      <a:pt x="47" y="10"/>
                      <a:pt x="48" y="11"/>
                    </a:cubicBezTo>
                    <a:cubicBezTo>
                      <a:pt x="44" y="8"/>
                      <a:pt x="40" y="7"/>
                      <a:pt x="35" y="7"/>
                    </a:cubicBezTo>
                    <a:cubicBezTo>
                      <a:pt x="36" y="6"/>
                      <a:pt x="38" y="6"/>
                      <a:pt x="39" y="5"/>
                    </a:cubicBezTo>
                    <a:close/>
                    <a:moveTo>
                      <a:pt x="22" y="7"/>
                    </a:moveTo>
                    <a:cubicBezTo>
                      <a:pt x="22" y="6"/>
                      <a:pt x="23" y="4"/>
                      <a:pt x="24" y="3"/>
                    </a:cubicBezTo>
                    <a:cubicBezTo>
                      <a:pt x="26" y="3"/>
                      <a:pt x="27" y="4"/>
                      <a:pt x="29" y="5"/>
                    </a:cubicBezTo>
                    <a:cubicBezTo>
                      <a:pt x="30" y="6"/>
                      <a:pt x="32" y="6"/>
                      <a:pt x="33" y="7"/>
                    </a:cubicBezTo>
                    <a:cubicBezTo>
                      <a:pt x="28" y="7"/>
                      <a:pt x="23" y="8"/>
                      <a:pt x="19" y="11"/>
                    </a:cubicBezTo>
                    <a:cubicBezTo>
                      <a:pt x="20" y="10"/>
                      <a:pt x="21" y="9"/>
                      <a:pt x="22" y="7"/>
                    </a:cubicBezTo>
                    <a:close/>
                    <a:moveTo>
                      <a:pt x="9" y="14"/>
                    </a:moveTo>
                    <a:cubicBezTo>
                      <a:pt x="10" y="13"/>
                      <a:pt x="12" y="13"/>
                      <a:pt x="14" y="13"/>
                    </a:cubicBezTo>
                    <a:cubicBezTo>
                      <a:pt x="15" y="13"/>
                      <a:pt x="17" y="13"/>
                      <a:pt x="18" y="12"/>
                    </a:cubicBezTo>
                    <a:cubicBezTo>
                      <a:pt x="14" y="15"/>
                      <a:pt x="11" y="19"/>
                      <a:pt x="10" y="24"/>
                    </a:cubicBezTo>
                    <a:cubicBezTo>
                      <a:pt x="10" y="22"/>
                      <a:pt x="10" y="21"/>
                      <a:pt x="9" y="19"/>
                    </a:cubicBezTo>
                    <a:cubicBezTo>
                      <a:pt x="9" y="17"/>
                      <a:pt x="9" y="15"/>
                      <a:pt x="9" y="14"/>
                    </a:cubicBezTo>
                    <a:close/>
                    <a:moveTo>
                      <a:pt x="6" y="36"/>
                    </a:moveTo>
                    <a:cubicBezTo>
                      <a:pt x="5" y="35"/>
                      <a:pt x="3" y="34"/>
                      <a:pt x="3" y="32"/>
                    </a:cubicBezTo>
                    <a:cubicBezTo>
                      <a:pt x="3" y="31"/>
                      <a:pt x="5" y="30"/>
                      <a:pt x="6" y="28"/>
                    </a:cubicBezTo>
                    <a:cubicBezTo>
                      <a:pt x="8" y="27"/>
                      <a:pt x="9" y="26"/>
                      <a:pt x="9" y="25"/>
                    </a:cubicBezTo>
                    <a:cubicBezTo>
                      <a:pt x="9" y="27"/>
                      <a:pt x="8" y="30"/>
                      <a:pt x="8" y="32"/>
                    </a:cubicBezTo>
                    <a:cubicBezTo>
                      <a:pt x="8" y="35"/>
                      <a:pt x="9" y="37"/>
                      <a:pt x="9" y="40"/>
                    </a:cubicBezTo>
                    <a:cubicBezTo>
                      <a:pt x="9" y="38"/>
                      <a:pt x="8" y="37"/>
                      <a:pt x="6" y="36"/>
                    </a:cubicBezTo>
                    <a:close/>
                    <a:moveTo>
                      <a:pt x="14" y="52"/>
                    </a:moveTo>
                    <a:cubicBezTo>
                      <a:pt x="12" y="51"/>
                      <a:pt x="10" y="51"/>
                      <a:pt x="9" y="50"/>
                    </a:cubicBezTo>
                    <a:cubicBezTo>
                      <a:pt x="9" y="49"/>
                      <a:pt x="9" y="47"/>
                      <a:pt x="9" y="46"/>
                    </a:cubicBezTo>
                    <a:cubicBezTo>
                      <a:pt x="10" y="44"/>
                      <a:pt x="10" y="42"/>
                      <a:pt x="10" y="41"/>
                    </a:cubicBezTo>
                    <a:cubicBezTo>
                      <a:pt x="11" y="46"/>
                      <a:pt x="14" y="50"/>
                      <a:pt x="18" y="53"/>
                    </a:cubicBezTo>
                    <a:cubicBezTo>
                      <a:pt x="17" y="52"/>
                      <a:pt x="15" y="52"/>
                      <a:pt x="14" y="52"/>
                    </a:cubicBezTo>
                    <a:close/>
                    <a:moveTo>
                      <a:pt x="29" y="60"/>
                    </a:moveTo>
                    <a:cubicBezTo>
                      <a:pt x="27" y="61"/>
                      <a:pt x="26" y="62"/>
                      <a:pt x="24" y="61"/>
                    </a:cubicBezTo>
                    <a:cubicBezTo>
                      <a:pt x="23" y="61"/>
                      <a:pt x="22" y="59"/>
                      <a:pt x="22" y="57"/>
                    </a:cubicBezTo>
                    <a:cubicBezTo>
                      <a:pt x="21" y="56"/>
                      <a:pt x="20" y="54"/>
                      <a:pt x="19" y="53"/>
                    </a:cubicBezTo>
                    <a:cubicBezTo>
                      <a:pt x="23" y="56"/>
                      <a:pt x="28" y="58"/>
                      <a:pt x="33" y="58"/>
                    </a:cubicBezTo>
                    <a:cubicBezTo>
                      <a:pt x="32" y="58"/>
                      <a:pt x="30" y="59"/>
                      <a:pt x="29" y="60"/>
                    </a:cubicBezTo>
                    <a:close/>
                    <a:moveTo>
                      <a:pt x="46" y="57"/>
                    </a:moveTo>
                    <a:cubicBezTo>
                      <a:pt x="45" y="59"/>
                      <a:pt x="44" y="61"/>
                      <a:pt x="43" y="61"/>
                    </a:cubicBezTo>
                    <a:cubicBezTo>
                      <a:pt x="42" y="62"/>
                      <a:pt x="41" y="61"/>
                      <a:pt x="39" y="60"/>
                    </a:cubicBezTo>
                    <a:cubicBezTo>
                      <a:pt x="37" y="59"/>
                      <a:pt x="36" y="58"/>
                      <a:pt x="35" y="58"/>
                    </a:cubicBezTo>
                    <a:cubicBezTo>
                      <a:pt x="40" y="58"/>
                      <a:pt x="44" y="56"/>
                      <a:pt x="48" y="53"/>
                    </a:cubicBezTo>
                    <a:cubicBezTo>
                      <a:pt x="47" y="54"/>
                      <a:pt x="47" y="56"/>
                      <a:pt x="46" y="57"/>
                    </a:cubicBezTo>
                    <a:close/>
                    <a:moveTo>
                      <a:pt x="34" y="56"/>
                    </a:moveTo>
                    <a:cubicBezTo>
                      <a:pt x="21" y="56"/>
                      <a:pt x="10" y="45"/>
                      <a:pt x="10" y="32"/>
                    </a:cubicBezTo>
                    <a:cubicBezTo>
                      <a:pt x="10" y="19"/>
                      <a:pt x="21" y="9"/>
                      <a:pt x="34" y="9"/>
                    </a:cubicBezTo>
                    <a:cubicBezTo>
                      <a:pt x="47" y="9"/>
                      <a:pt x="58" y="19"/>
                      <a:pt x="58" y="32"/>
                    </a:cubicBezTo>
                    <a:cubicBezTo>
                      <a:pt x="58" y="45"/>
                      <a:pt x="47" y="56"/>
                      <a:pt x="34" y="56"/>
                    </a:cubicBezTo>
                    <a:close/>
                    <a:moveTo>
                      <a:pt x="58" y="50"/>
                    </a:moveTo>
                    <a:cubicBezTo>
                      <a:pt x="58" y="51"/>
                      <a:pt x="56" y="51"/>
                      <a:pt x="54" y="52"/>
                    </a:cubicBezTo>
                    <a:cubicBezTo>
                      <a:pt x="52" y="52"/>
                      <a:pt x="51" y="52"/>
                      <a:pt x="49" y="53"/>
                    </a:cubicBezTo>
                    <a:cubicBezTo>
                      <a:pt x="53" y="50"/>
                      <a:pt x="56" y="46"/>
                      <a:pt x="58" y="41"/>
                    </a:cubicBezTo>
                    <a:cubicBezTo>
                      <a:pt x="58" y="42"/>
                      <a:pt x="58" y="44"/>
                      <a:pt x="58" y="46"/>
                    </a:cubicBezTo>
                    <a:cubicBezTo>
                      <a:pt x="59" y="47"/>
                      <a:pt x="59" y="49"/>
                      <a:pt x="58" y="50"/>
                    </a:cubicBezTo>
                    <a:close/>
                    <a:moveTo>
                      <a:pt x="61" y="36"/>
                    </a:moveTo>
                    <a:cubicBezTo>
                      <a:pt x="60" y="37"/>
                      <a:pt x="59" y="38"/>
                      <a:pt x="58" y="40"/>
                    </a:cubicBezTo>
                    <a:cubicBezTo>
                      <a:pt x="59" y="37"/>
                      <a:pt x="60" y="35"/>
                      <a:pt x="60" y="32"/>
                    </a:cubicBezTo>
                    <a:cubicBezTo>
                      <a:pt x="60" y="30"/>
                      <a:pt x="59" y="27"/>
                      <a:pt x="58" y="25"/>
                    </a:cubicBezTo>
                    <a:cubicBezTo>
                      <a:pt x="59" y="26"/>
                      <a:pt x="60" y="27"/>
                      <a:pt x="61" y="28"/>
                    </a:cubicBezTo>
                    <a:cubicBezTo>
                      <a:pt x="63" y="30"/>
                      <a:pt x="64" y="31"/>
                      <a:pt x="64" y="32"/>
                    </a:cubicBezTo>
                    <a:cubicBezTo>
                      <a:pt x="64" y="34"/>
                      <a:pt x="63" y="35"/>
                      <a:pt x="61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7" name="íṥḻídê">
                <a:extLst>
                  <a:ext uri="{FF2B5EF4-FFF2-40B4-BE49-F238E27FC236}">
                    <a16:creationId xmlns:a16="http://schemas.microsoft.com/office/drawing/2014/main" id="{38CE61BA-C55F-4F07-9C8E-939B006865B0}"/>
                  </a:ext>
                </a:extLst>
              </p:cNvPr>
              <p:cNvSpPr/>
              <p:nvPr/>
            </p:nvSpPr>
            <p:spPr bwMode="auto">
              <a:xfrm>
                <a:off x="4417564" y="5064957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8" name="ïŝľíḓê">
                <a:extLst>
                  <a:ext uri="{FF2B5EF4-FFF2-40B4-BE49-F238E27FC236}">
                    <a16:creationId xmlns:a16="http://schemas.microsoft.com/office/drawing/2014/main" id="{359BDED3-24D7-49EE-BDA4-68DC1C9807B7}"/>
                  </a:ext>
                </a:extLst>
              </p:cNvPr>
              <p:cNvSpPr/>
              <p:nvPr/>
            </p:nvSpPr>
            <p:spPr bwMode="auto">
              <a:xfrm>
                <a:off x="6996050" y="2402795"/>
                <a:ext cx="375466" cy="361207"/>
              </a:xfrm>
              <a:custGeom>
                <a:avLst/>
                <a:gdLst>
                  <a:gd name="T0" fmla="*/ 65 w 67"/>
                  <a:gd name="T1" fmla="*/ 41 h 64"/>
                  <a:gd name="T2" fmla="*/ 46 w 67"/>
                  <a:gd name="T3" fmla="*/ 41 h 64"/>
                  <a:gd name="T4" fmla="*/ 46 w 67"/>
                  <a:gd name="T5" fmla="*/ 34 h 64"/>
                  <a:gd name="T6" fmla="*/ 44 w 67"/>
                  <a:gd name="T7" fmla="*/ 32 h 64"/>
                  <a:gd name="T8" fmla="*/ 23 w 67"/>
                  <a:gd name="T9" fmla="*/ 32 h 64"/>
                  <a:gd name="T10" fmla="*/ 21 w 67"/>
                  <a:gd name="T11" fmla="*/ 34 h 64"/>
                  <a:gd name="T12" fmla="*/ 21 w 67"/>
                  <a:gd name="T13" fmla="*/ 47 h 64"/>
                  <a:gd name="T14" fmla="*/ 2 w 67"/>
                  <a:gd name="T15" fmla="*/ 47 h 64"/>
                  <a:gd name="T16" fmla="*/ 0 w 67"/>
                  <a:gd name="T17" fmla="*/ 49 h 64"/>
                  <a:gd name="T18" fmla="*/ 0 w 67"/>
                  <a:gd name="T19" fmla="*/ 62 h 64"/>
                  <a:gd name="T20" fmla="*/ 2 w 67"/>
                  <a:gd name="T21" fmla="*/ 64 h 64"/>
                  <a:gd name="T22" fmla="*/ 23 w 67"/>
                  <a:gd name="T23" fmla="*/ 64 h 64"/>
                  <a:gd name="T24" fmla="*/ 44 w 67"/>
                  <a:gd name="T25" fmla="*/ 64 h 64"/>
                  <a:gd name="T26" fmla="*/ 65 w 67"/>
                  <a:gd name="T27" fmla="*/ 64 h 64"/>
                  <a:gd name="T28" fmla="*/ 67 w 67"/>
                  <a:gd name="T29" fmla="*/ 62 h 64"/>
                  <a:gd name="T30" fmla="*/ 67 w 67"/>
                  <a:gd name="T31" fmla="*/ 43 h 64"/>
                  <a:gd name="T32" fmla="*/ 65 w 67"/>
                  <a:gd name="T33" fmla="*/ 41 h 64"/>
                  <a:gd name="T34" fmla="*/ 45 w 67"/>
                  <a:gd name="T35" fmla="*/ 61 h 64"/>
                  <a:gd name="T36" fmla="*/ 45 w 67"/>
                  <a:gd name="T37" fmla="*/ 44 h 64"/>
                  <a:gd name="T38" fmla="*/ 64 w 67"/>
                  <a:gd name="T39" fmla="*/ 44 h 64"/>
                  <a:gd name="T40" fmla="*/ 64 w 67"/>
                  <a:gd name="T41" fmla="*/ 61 h 64"/>
                  <a:gd name="T42" fmla="*/ 45 w 67"/>
                  <a:gd name="T43" fmla="*/ 61 h 64"/>
                  <a:gd name="T44" fmla="*/ 24 w 67"/>
                  <a:gd name="T45" fmla="*/ 49 h 64"/>
                  <a:gd name="T46" fmla="*/ 24 w 67"/>
                  <a:gd name="T47" fmla="*/ 35 h 64"/>
                  <a:gd name="T48" fmla="*/ 43 w 67"/>
                  <a:gd name="T49" fmla="*/ 35 h 64"/>
                  <a:gd name="T50" fmla="*/ 43 w 67"/>
                  <a:gd name="T51" fmla="*/ 43 h 64"/>
                  <a:gd name="T52" fmla="*/ 43 w 67"/>
                  <a:gd name="T53" fmla="*/ 61 h 64"/>
                  <a:gd name="T54" fmla="*/ 24 w 67"/>
                  <a:gd name="T55" fmla="*/ 61 h 64"/>
                  <a:gd name="T56" fmla="*/ 24 w 67"/>
                  <a:gd name="T57" fmla="*/ 49 h 64"/>
                  <a:gd name="T58" fmla="*/ 22 w 67"/>
                  <a:gd name="T59" fmla="*/ 61 h 64"/>
                  <a:gd name="T60" fmla="*/ 3 w 67"/>
                  <a:gd name="T61" fmla="*/ 61 h 64"/>
                  <a:gd name="T62" fmla="*/ 3 w 67"/>
                  <a:gd name="T63" fmla="*/ 50 h 64"/>
                  <a:gd name="T64" fmla="*/ 22 w 67"/>
                  <a:gd name="T65" fmla="*/ 50 h 64"/>
                  <a:gd name="T66" fmla="*/ 22 w 67"/>
                  <a:gd name="T67" fmla="*/ 61 h 64"/>
                  <a:gd name="T68" fmla="*/ 32 w 67"/>
                  <a:gd name="T69" fmla="*/ 20 h 64"/>
                  <a:gd name="T70" fmla="*/ 32 w 67"/>
                  <a:gd name="T71" fmla="*/ 9 h 64"/>
                  <a:gd name="T72" fmla="*/ 30 w 67"/>
                  <a:gd name="T73" fmla="*/ 10 h 64"/>
                  <a:gd name="T74" fmla="*/ 29 w 67"/>
                  <a:gd name="T75" fmla="*/ 10 h 64"/>
                  <a:gd name="T76" fmla="*/ 29 w 67"/>
                  <a:gd name="T77" fmla="*/ 9 h 64"/>
                  <a:gd name="T78" fmla="*/ 33 w 67"/>
                  <a:gd name="T79" fmla="*/ 6 h 64"/>
                  <a:gd name="T80" fmla="*/ 34 w 67"/>
                  <a:gd name="T81" fmla="*/ 6 h 64"/>
                  <a:gd name="T82" fmla="*/ 34 w 67"/>
                  <a:gd name="T83" fmla="*/ 7 h 64"/>
                  <a:gd name="T84" fmla="*/ 34 w 67"/>
                  <a:gd name="T85" fmla="*/ 20 h 64"/>
                  <a:gd name="T86" fmla="*/ 37 w 67"/>
                  <a:gd name="T87" fmla="*/ 20 h 64"/>
                  <a:gd name="T88" fmla="*/ 38 w 67"/>
                  <a:gd name="T89" fmla="*/ 21 h 64"/>
                  <a:gd name="T90" fmla="*/ 37 w 67"/>
                  <a:gd name="T91" fmla="*/ 22 h 64"/>
                  <a:gd name="T92" fmla="*/ 30 w 67"/>
                  <a:gd name="T93" fmla="*/ 22 h 64"/>
                  <a:gd name="T94" fmla="*/ 29 w 67"/>
                  <a:gd name="T95" fmla="*/ 21 h 64"/>
                  <a:gd name="T96" fmla="*/ 30 w 67"/>
                  <a:gd name="T97" fmla="*/ 20 h 64"/>
                  <a:gd name="T98" fmla="*/ 32 w 67"/>
                  <a:gd name="T99" fmla="*/ 20 h 64"/>
                  <a:gd name="T100" fmla="*/ 33 w 67"/>
                  <a:gd name="T101" fmla="*/ 28 h 64"/>
                  <a:gd name="T102" fmla="*/ 47 w 67"/>
                  <a:gd name="T103" fmla="*/ 14 h 64"/>
                  <a:gd name="T104" fmla="*/ 33 w 67"/>
                  <a:gd name="T105" fmla="*/ 0 h 64"/>
                  <a:gd name="T106" fmla="*/ 20 w 67"/>
                  <a:gd name="T107" fmla="*/ 14 h 64"/>
                  <a:gd name="T108" fmla="*/ 33 w 67"/>
                  <a:gd name="T109" fmla="*/ 28 h 64"/>
                  <a:gd name="T110" fmla="*/ 33 w 67"/>
                  <a:gd name="T111" fmla="*/ 3 h 64"/>
                  <a:gd name="T112" fmla="*/ 44 w 67"/>
                  <a:gd name="T113" fmla="*/ 14 h 64"/>
                  <a:gd name="T114" fmla="*/ 33 w 67"/>
                  <a:gd name="T115" fmla="*/ 25 h 64"/>
                  <a:gd name="T116" fmla="*/ 23 w 67"/>
                  <a:gd name="T117" fmla="*/ 14 h 64"/>
                  <a:gd name="T118" fmla="*/ 33 w 67"/>
                  <a:gd name="T119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" h="64">
                    <a:moveTo>
                      <a:pt x="65" y="41"/>
                    </a:move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2"/>
                      <a:pt x="45" y="32"/>
                      <a:pt x="44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2" y="32"/>
                      <a:pt x="21" y="32"/>
                      <a:pt x="21" y="34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1" y="64"/>
                      <a:pt x="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6" y="64"/>
                      <a:pt x="67" y="63"/>
                      <a:pt x="67" y="62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2"/>
                      <a:pt x="66" y="41"/>
                      <a:pt x="65" y="41"/>
                    </a:cubicBezTo>
                    <a:close/>
                    <a:moveTo>
                      <a:pt x="45" y="61"/>
                    </a:moveTo>
                    <a:cubicBezTo>
                      <a:pt x="45" y="44"/>
                      <a:pt x="45" y="44"/>
                      <a:pt x="45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61"/>
                      <a:pt x="64" y="61"/>
                      <a:pt x="64" y="61"/>
                    </a:cubicBezTo>
                    <a:lnTo>
                      <a:pt x="45" y="61"/>
                    </a:lnTo>
                    <a:close/>
                    <a:moveTo>
                      <a:pt x="24" y="49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24" y="61"/>
                      <a:pt x="24" y="61"/>
                      <a:pt x="24" y="61"/>
                    </a:cubicBezTo>
                    <a:lnTo>
                      <a:pt x="24" y="49"/>
                    </a:lnTo>
                    <a:close/>
                    <a:moveTo>
                      <a:pt x="22" y="61"/>
                    </a:moveTo>
                    <a:cubicBezTo>
                      <a:pt x="3" y="61"/>
                      <a:pt x="3" y="61"/>
                      <a:pt x="3" y="61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2" y="50"/>
                      <a:pt x="22" y="50"/>
                      <a:pt x="22" y="50"/>
                    </a:cubicBezTo>
                    <a:lnTo>
                      <a:pt x="22" y="61"/>
                    </a:lnTo>
                    <a:close/>
                    <a:moveTo>
                      <a:pt x="32" y="2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1"/>
                      <a:pt x="29" y="11"/>
                      <a:pt x="29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7"/>
                      <a:pt x="34" y="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8" y="21"/>
                      <a:pt x="38" y="21"/>
                    </a:cubicBezTo>
                    <a:cubicBezTo>
                      <a:pt x="38" y="22"/>
                      <a:pt x="37" y="22"/>
                      <a:pt x="37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2"/>
                      <a:pt x="29" y="22"/>
                      <a:pt x="29" y="21"/>
                    </a:cubicBezTo>
                    <a:cubicBezTo>
                      <a:pt x="29" y="21"/>
                      <a:pt x="29" y="20"/>
                      <a:pt x="30" y="20"/>
                    </a:cubicBezTo>
                    <a:lnTo>
                      <a:pt x="32" y="20"/>
                    </a:lnTo>
                    <a:close/>
                    <a:moveTo>
                      <a:pt x="33" y="28"/>
                    </a:moveTo>
                    <a:cubicBezTo>
                      <a:pt x="41" y="28"/>
                      <a:pt x="47" y="22"/>
                      <a:pt x="47" y="14"/>
                    </a:cubicBezTo>
                    <a:cubicBezTo>
                      <a:pt x="47" y="7"/>
                      <a:pt x="41" y="0"/>
                      <a:pt x="33" y="0"/>
                    </a:cubicBezTo>
                    <a:cubicBezTo>
                      <a:pt x="26" y="0"/>
                      <a:pt x="20" y="7"/>
                      <a:pt x="20" y="14"/>
                    </a:cubicBezTo>
                    <a:cubicBezTo>
                      <a:pt x="20" y="22"/>
                      <a:pt x="26" y="28"/>
                      <a:pt x="33" y="28"/>
                    </a:cubicBezTo>
                    <a:close/>
                    <a:moveTo>
                      <a:pt x="33" y="3"/>
                    </a:moveTo>
                    <a:cubicBezTo>
                      <a:pt x="39" y="3"/>
                      <a:pt x="44" y="8"/>
                      <a:pt x="44" y="14"/>
                    </a:cubicBezTo>
                    <a:cubicBezTo>
                      <a:pt x="44" y="20"/>
                      <a:pt x="39" y="25"/>
                      <a:pt x="33" y="25"/>
                    </a:cubicBezTo>
                    <a:cubicBezTo>
                      <a:pt x="27" y="25"/>
                      <a:pt x="23" y="20"/>
                      <a:pt x="23" y="14"/>
                    </a:cubicBezTo>
                    <a:cubicBezTo>
                      <a:pt x="23" y="8"/>
                      <a:pt x="27" y="3"/>
                      <a:pt x="33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9" name="ïšļïḑê">
                <a:extLst>
                  <a:ext uri="{FF2B5EF4-FFF2-40B4-BE49-F238E27FC236}">
                    <a16:creationId xmlns:a16="http://schemas.microsoft.com/office/drawing/2014/main" id="{F50291F0-3899-4365-B48D-0199E13D87C9}"/>
                  </a:ext>
                </a:extLst>
              </p:cNvPr>
              <p:cNvSpPr/>
              <p:nvPr/>
            </p:nvSpPr>
            <p:spPr bwMode="auto">
              <a:xfrm>
                <a:off x="4997763" y="2460443"/>
                <a:ext cx="424442" cy="461620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0" name="ísľïḑe">
                <a:extLst>
                  <a:ext uri="{FF2B5EF4-FFF2-40B4-BE49-F238E27FC236}">
                    <a16:creationId xmlns:a16="http://schemas.microsoft.com/office/drawing/2014/main" id="{1D2BEEB1-EE5C-45C1-8166-CF31ECEBF0FC}"/>
                  </a:ext>
                </a:extLst>
              </p:cNvPr>
              <p:cNvSpPr/>
              <p:nvPr/>
            </p:nvSpPr>
            <p:spPr bwMode="auto">
              <a:xfrm>
                <a:off x="6663686" y="3178272"/>
                <a:ext cx="274883" cy="320698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1" name="ïsļiḓè">
                <a:extLst>
                  <a:ext uri="{FF2B5EF4-FFF2-40B4-BE49-F238E27FC236}">
                    <a16:creationId xmlns:a16="http://schemas.microsoft.com/office/drawing/2014/main" id="{46AC8F47-7477-4CC5-BD89-C8986899CB41}"/>
                  </a:ext>
                </a:extLst>
              </p:cNvPr>
              <p:cNvSpPr/>
              <p:nvPr/>
            </p:nvSpPr>
            <p:spPr bwMode="auto">
              <a:xfrm>
                <a:off x="5514022" y="3600012"/>
                <a:ext cx="191882" cy="191884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2" name="îṧḷiḓe">
                <a:extLst>
                  <a:ext uri="{FF2B5EF4-FFF2-40B4-BE49-F238E27FC236}">
                    <a16:creationId xmlns:a16="http://schemas.microsoft.com/office/drawing/2014/main" id="{5569BE0A-43FF-4463-8203-522132F3EBC4}"/>
                  </a:ext>
                </a:extLst>
              </p:cNvPr>
              <p:cNvSpPr/>
              <p:nvPr/>
            </p:nvSpPr>
            <p:spPr bwMode="auto">
              <a:xfrm>
                <a:off x="6318623" y="3816332"/>
                <a:ext cx="329120" cy="32912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3" name="ï$1ïďê">
                <a:extLst>
                  <a:ext uri="{FF2B5EF4-FFF2-40B4-BE49-F238E27FC236}">
                    <a16:creationId xmlns:a16="http://schemas.microsoft.com/office/drawing/2014/main" id="{833AA820-CDEC-4BED-9DF6-B6ED4F027CA5}"/>
                  </a:ext>
                </a:extLst>
              </p:cNvPr>
              <p:cNvSpPr/>
              <p:nvPr/>
            </p:nvSpPr>
            <p:spPr bwMode="auto">
              <a:xfrm>
                <a:off x="7931962" y="2574897"/>
                <a:ext cx="232130" cy="232131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4" name="ïṩļíḑé">
                <a:extLst>
                  <a:ext uri="{FF2B5EF4-FFF2-40B4-BE49-F238E27FC236}">
                    <a16:creationId xmlns:a16="http://schemas.microsoft.com/office/drawing/2014/main" id="{9AAD7EB4-F310-4DBC-A235-DE458E5C7B32}"/>
                  </a:ext>
                </a:extLst>
              </p:cNvPr>
              <p:cNvSpPr/>
              <p:nvPr/>
            </p:nvSpPr>
            <p:spPr bwMode="auto">
              <a:xfrm>
                <a:off x="3996266" y="2020116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5" name="íṣľïďè">
                <a:extLst>
                  <a:ext uri="{FF2B5EF4-FFF2-40B4-BE49-F238E27FC236}">
                    <a16:creationId xmlns:a16="http://schemas.microsoft.com/office/drawing/2014/main" id="{4EA53E0C-BD0A-4107-8287-48B05DF2F72D}"/>
                  </a:ext>
                </a:extLst>
              </p:cNvPr>
              <p:cNvSpPr/>
              <p:nvPr/>
            </p:nvSpPr>
            <p:spPr bwMode="auto">
              <a:xfrm>
                <a:off x="7815448" y="5058781"/>
                <a:ext cx="357647" cy="377244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6" name="iṩḻîḑê">
                <a:extLst>
                  <a:ext uri="{FF2B5EF4-FFF2-40B4-BE49-F238E27FC236}">
                    <a16:creationId xmlns:a16="http://schemas.microsoft.com/office/drawing/2014/main" id="{22D7F659-6314-4F36-9DF2-D7AE9879B183}"/>
                  </a:ext>
                </a:extLst>
              </p:cNvPr>
              <p:cNvSpPr/>
              <p:nvPr/>
            </p:nvSpPr>
            <p:spPr bwMode="auto">
              <a:xfrm>
                <a:off x="7522185" y="2726666"/>
                <a:ext cx="270999" cy="363536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7" name="íŝḻiḓe">
                <a:extLst>
                  <a:ext uri="{FF2B5EF4-FFF2-40B4-BE49-F238E27FC236}">
                    <a16:creationId xmlns:a16="http://schemas.microsoft.com/office/drawing/2014/main" id="{E2BF679C-3185-4B99-8B53-FA7EE7048207}"/>
                  </a:ext>
                </a:extLst>
              </p:cNvPr>
              <p:cNvSpPr/>
              <p:nvPr/>
            </p:nvSpPr>
            <p:spPr bwMode="auto">
              <a:xfrm>
                <a:off x="5177408" y="3040466"/>
                <a:ext cx="239605" cy="245450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8" name="iŝlîḋè">
                <a:extLst>
                  <a:ext uri="{FF2B5EF4-FFF2-40B4-BE49-F238E27FC236}">
                    <a16:creationId xmlns:a16="http://schemas.microsoft.com/office/drawing/2014/main" id="{4A97ED54-CBC1-4108-A4B5-BF4C17480A25}"/>
                  </a:ext>
                </a:extLst>
              </p:cNvPr>
              <p:cNvSpPr/>
              <p:nvPr/>
            </p:nvSpPr>
            <p:spPr bwMode="auto">
              <a:xfrm>
                <a:off x="6247377" y="3109171"/>
                <a:ext cx="290845" cy="316321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9" name="ïṥlîde">
                <a:extLst>
                  <a:ext uri="{FF2B5EF4-FFF2-40B4-BE49-F238E27FC236}">
                    <a16:creationId xmlns:a16="http://schemas.microsoft.com/office/drawing/2014/main" id="{2037E606-7F5D-4F92-92F3-88D71644692B}"/>
                  </a:ext>
                </a:extLst>
              </p:cNvPr>
              <p:cNvSpPr/>
              <p:nvPr/>
            </p:nvSpPr>
            <p:spPr bwMode="auto">
              <a:xfrm>
                <a:off x="5960994" y="2348196"/>
                <a:ext cx="250919" cy="188560"/>
              </a:xfrm>
              <a:custGeom>
                <a:avLst/>
                <a:gdLst>
                  <a:gd name="T0" fmla="*/ 53 w 71"/>
                  <a:gd name="T1" fmla="*/ 5 h 51"/>
                  <a:gd name="T2" fmla="*/ 0 w 71"/>
                  <a:gd name="T3" fmla="*/ 12 h 51"/>
                  <a:gd name="T4" fmla="*/ 8 w 71"/>
                  <a:gd name="T5" fmla="*/ 33 h 51"/>
                  <a:gd name="T6" fmla="*/ 12 w 71"/>
                  <a:gd name="T7" fmla="*/ 43 h 51"/>
                  <a:gd name="T8" fmla="*/ 46 w 71"/>
                  <a:gd name="T9" fmla="*/ 40 h 51"/>
                  <a:gd name="T10" fmla="*/ 11 w 71"/>
                  <a:gd name="T11" fmla="*/ 35 h 51"/>
                  <a:gd name="T12" fmla="*/ 48 w 71"/>
                  <a:gd name="T13" fmla="*/ 31 h 51"/>
                  <a:gd name="T14" fmla="*/ 56 w 71"/>
                  <a:gd name="T15" fmla="*/ 6 h 51"/>
                  <a:gd name="T16" fmla="*/ 71 w 71"/>
                  <a:gd name="T17" fmla="*/ 2 h 51"/>
                  <a:gd name="T18" fmla="*/ 45 w 71"/>
                  <a:gd name="T19" fmla="*/ 18 h 51"/>
                  <a:gd name="T20" fmla="*/ 49 w 71"/>
                  <a:gd name="T21" fmla="*/ 18 h 51"/>
                  <a:gd name="T22" fmla="*/ 45 w 71"/>
                  <a:gd name="T23" fmla="*/ 20 h 51"/>
                  <a:gd name="T24" fmla="*/ 9 w 71"/>
                  <a:gd name="T25" fmla="*/ 30 h 51"/>
                  <a:gd name="T26" fmla="*/ 12 w 71"/>
                  <a:gd name="T27" fmla="*/ 32 h 51"/>
                  <a:gd name="T28" fmla="*/ 28 w 71"/>
                  <a:gd name="T29" fmla="*/ 18 h 51"/>
                  <a:gd name="T30" fmla="*/ 35 w 71"/>
                  <a:gd name="T31" fmla="*/ 18 h 51"/>
                  <a:gd name="T32" fmla="*/ 43 w 71"/>
                  <a:gd name="T33" fmla="*/ 18 h 51"/>
                  <a:gd name="T34" fmla="*/ 28 w 71"/>
                  <a:gd name="T35" fmla="*/ 20 h 51"/>
                  <a:gd name="T36" fmla="*/ 28 w 71"/>
                  <a:gd name="T37" fmla="*/ 25 h 51"/>
                  <a:gd name="T38" fmla="*/ 21 w 71"/>
                  <a:gd name="T39" fmla="*/ 25 h 51"/>
                  <a:gd name="T40" fmla="*/ 26 w 71"/>
                  <a:gd name="T41" fmla="*/ 25 h 51"/>
                  <a:gd name="T42" fmla="*/ 20 w 71"/>
                  <a:gd name="T43" fmla="*/ 13 h 51"/>
                  <a:gd name="T44" fmla="*/ 18 w 71"/>
                  <a:gd name="T45" fmla="*/ 18 h 51"/>
                  <a:gd name="T46" fmla="*/ 18 w 71"/>
                  <a:gd name="T47" fmla="*/ 13 h 51"/>
                  <a:gd name="T48" fmla="*/ 19 w 71"/>
                  <a:gd name="T49" fmla="*/ 25 h 51"/>
                  <a:gd name="T50" fmla="*/ 18 w 71"/>
                  <a:gd name="T51" fmla="*/ 20 h 51"/>
                  <a:gd name="T52" fmla="*/ 5 w 71"/>
                  <a:gd name="T53" fmla="*/ 20 h 51"/>
                  <a:gd name="T54" fmla="*/ 13 w 71"/>
                  <a:gd name="T55" fmla="*/ 27 h 51"/>
                  <a:gd name="T56" fmla="*/ 14 w 71"/>
                  <a:gd name="T57" fmla="*/ 32 h 51"/>
                  <a:gd name="T58" fmla="*/ 26 w 71"/>
                  <a:gd name="T59" fmla="*/ 27 h 51"/>
                  <a:gd name="T60" fmla="*/ 21 w 71"/>
                  <a:gd name="T61" fmla="*/ 27 h 51"/>
                  <a:gd name="T62" fmla="*/ 33 w 71"/>
                  <a:gd name="T63" fmla="*/ 32 h 51"/>
                  <a:gd name="T64" fmla="*/ 36 w 71"/>
                  <a:gd name="T65" fmla="*/ 27 h 51"/>
                  <a:gd name="T66" fmla="*/ 35 w 71"/>
                  <a:gd name="T67" fmla="*/ 32 h 51"/>
                  <a:gd name="T68" fmla="*/ 37 w 71"/>
                  <a:gd name="T69" fmla="*/ 20 h 51"/>
                  <a:gd name="T70" fmla="*/ 36 w 71"/>
                  <a:gd name="T71" fmla="*/ 25 h 51"/>
                  <a:gd name="T72" fmla="*/ 9 w 71"/>
                  <a:gd name="T73" fmla="*/ 13 h 51"/>
                  <a:gd name="T74" fmla="*/ 3 w 71"/>
                  <a:gd name="T75" fmla="*/ 14 h 51"/>
                  <a:gd name="T76" fmla="*/ 42 w 71"/>
                  <a:gd name="T77" fmla="*/ 32 h 51"/>
                  <a:gd name="T78" fmla="*/ 46 w 71"/>
                  <a:gd name="T79" fmla="*/ 27 h 51"/>
                  <a:gd name="T80" fmla="*/ 13 w 71"/>
                  <a:gd name="T81" fmla="*/ 44 h 51"/>
                  <a:gd name="T82" fmla="*/ 17 w 71"/>
                  <a:gd name="T83" fmla="*/ 48 h 51"/>
                  <a:gd name="T84" fmla="*/ 12 w 71"/>
                  <a:gd name="T85" fmla="*/ 48 h 51"/>
                  <a:gd name="T86" fmla="*/ 13 w 71"/>
                  <a:gd name="T87" fmla="*/ 49 h 51"/>
                  <a:gd name="T88" fmla="*/ 40 w 71"/>
                  <a:gd name="T89" fmla="*/ 51 h 51"/>
                  <a:gd name="T90" fmla="*/ 40 w 71"/>
                  <a:gd name="T91" fmla="*/ 49 h 51"/>
                  <a:gd name="T92" fmla="*/ 42 w 71"/>
                  <a:gd name="T93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" h="51">
                    <a:moveTo>
                      <a:pt x="7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6" y="0"/>
                      <a:pt x="54" y="2"/>
                      <a:pt x="5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7" y="32"/>
                      <a:pt x="7" y="32"/>
                      <a:pt x="8" y="33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41"/>
                      <a:pt x="10" y="43"/>
                      <a:pt x="12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1"/>
                      <a:pt x="46" y="40"/>
                      <a:pt x="46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1" y="39"/>
                      <a:pt x="11" y="38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5" y="35"/>
                      <a:pt x="47" y="33"/>
                      <a:pt x="48" y="31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2"/>
                      <a:pt x="54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4"/>
                      <a:pt x="58" y="3"/>
                      <a:pt x="5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1" y="3"/>
                      <a:pt x="71" y="2"/>
                    </a:cubicBezTo>
                    <a:cubicBezTo>
                      <a:pt x="71" y="1"/>
                      <a:pt x="70" y="0"/>
                      <a:pt x="70" y="0"/>
                    </a:cubicBezTo>
                    <a:close/>
                    <a:moveTo>
                      <a:pt x="49" y="18"/>
                    </a:move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50" y="13"/>
                      <a:pt x="50" y="13"/>
                      <a:pt x="50" y="13"/>
                    </a:cubicBezTo>
                    <a:lnTo>
                      <a:pt x="49" y="18"/>
                    </a:lnTo>
                    <a:close/>
                    <a:moveTo>
                      <a:pt x="47" y="25"/>
                    </a:moveTo>
                    <a:cubicBezTo>
                      <a:pt x="44" y="25"/>
                      <a:pt x="44" y="25"/>
                      <a:pt x="44" y="2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8" y="20"/>
                      <a:pt x="48" y="20"/>
                      <a:pt x="48" y="20"/>
                    </a:cubicBezTo>
                    <a:lnTo>
                      <a:pt x="47" y="25"/>
                    </a:lnTo>
                    <a:close/>
                    <a:moveTo>
                      <a:pt x="9" y="30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0" y="31"/>
                      <a:pt x="9" y="30"/>
                    </a:cubicBezTo>
                    <a:close/>
                    <a:moveTo>
                      <a:pt x="35" y="1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5" y="13"/>
                      <a:pt x="35" y="13"/>
                      <a:pt x="35" y="13"/>
                    </a:cubicBezTo>
                    <a:lnTo>
                      <a:pt x="35" y="18"/>
                    </a:lnTo>
                    <a:close/>
                    <a:moveTo>
                      <a:pt x="37" y="13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7" y="18"/>
                      <a:pt x="37" y="18"/>
                      <a:pt x="37" y="18"/>
                    </a:cubicBezTo>
                    <a:lnTo>
                      <a:pt x="37" y="13"/>
                    </a:lnTo>
                    <a:close/>
                    <a:moveTo>
                      <a:pt x="28" y="20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lnTo>
                      <a:pt x="28" y="20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6" y="20"/>
                      <a:pt x="26" y="20"/>
                      <a:pt x="26" y="20"/>
                    </a:cubicBezTo>
                    <a:lnTo>
                      <a:pt x="26" y="25"/>
                    </a:lnTo>
                    <a:close/>
                    <a:moveTo>
                      <a:pt x="26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7" y="13"/>
                      <a:pt x="27" y="13"/>
                      <a:pt x="27" y="13"/>
                    </a:cubicBezTo>
                    <a:lnTo>
                      <a:pt x="26" y="18"/>
                    </a:lnTo>
                    <a:close/>
                    <a:moveTo>
                      <a:pt x="18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8" y="13"/>
                      <a:pt x="18" y="13"/>
                      <a:pt x="18" y="13"/>
                    </a:cubicBezTo>
                    <a:lnTo>
                      <a:pt x="18" y="18"/>
                    </a:lnTo>
                    <a:close/>
                    <a:moveTo>
                      <a:pt x="18" y="20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8" y="20"/>
                    </a:lnTo>
                    <a:close/>
                    <a:moveTo>
                      <a:pt x="11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1" y="25"/>
                    </a:lnTo>
                    <a:close/>
                    <a:moveTo>
                      <a:pt x="13" y="27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4" y="32"/>
                      <a:pt x="14" y="32"/>
                      <a:pt x="14" y="32"/>
                    </a:cubicBezTo>
                    <a:lnTo>
                      <a:pt x="13" y="27"/>
                    </a:lnTo>
                    <a:close/>
                    <a:moveTo>
                      <a:pt x="21" y="27"/>
                    </a:move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1" y="32"/>
                      <a:pt x="21" y="32"/>
                      <a:pt x="21" y="32"/>
                    </a:cubicBezTo>
                    <a:lnTo>
                      <a:pt x="21" y="27"/>
                    </a:lnTo>
                    <a:close/>
                    <a:moveTo>
                      <a:pt x="28" y="27"/>
                    </a:move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8" y="32"/>
                      <a:pt x="28" y="32"/>
                      <a:pt x="28" y="32"/>
                    </a:cubicBezTo>
                    <a:lnTo>
                      <a:pt x="28" y="27"/>
                    </a:lnTo>
                    <a:close/>
                    <a:moveTo>
                      <a:pt x="36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5" y="32"/>
                      <a:pt x="35" y="32"/>
                      <a:pt x="35" y="32"/>
                    </a:cubicBezTo>
                    <a:lnTo>
                      <a:pt x="36" y="27"/>
                    </a:lnTo>
                    <a:close/>
                    <a:moveTo>
                      <a:pt x="36" y="25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36" y="25"/>
                    </a:ln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4" y="13"/>
                    </a:cubicBezTo>
                    <a:close/>
                    <a:moveTo>
                      <a:pt x="42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1"/>
                      <a:pt x="43" y="32"/>
                      <a:pt x="42" y="32"/>
                    </a:cubicBezTo>
                    <a:close/>
                    <a:moveTo>
                      <a:pt x="13" y="44"/>
                    </a:moveTo>
                    <a:cubicBezTo>
                      <a:pt x="11" y="44"/>
                      <a:pt x="10" y="46"/>
                      <a:pt x="10" y="48"/>
                    </a:cubicBezTo>
                    <a:cubicBezTo>
                      <a:pt x="10" y="50"/>
                      <a:pt x="11" y="51"/>
                      <a:pt x="13" y="51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6"/>
                      <a:pt x="15" y="44"/>
                      <a:pt x="13" y="44"/>
                    </a:cubicBezTo>
                    <a:close/>
                    <a:moveTo>
                      <a:pt x="13" y="49"/>
                    </a:moveTo>
                    <a:cubicBezTo>
                      <a:pt x="13" y="49"/>
                      <a:pt x="12" y="48"/>
                      <a:pt x="12" y="48"/>
                    </a:cubicBezTo>
                    <a:cubicBezTo>
                      <a:pt x="12" y="47"/>
                      <a:pt x="13" y="46"/>
                      <a:pt x="13" y="46"/>
                    </a:cubicBezTo>
                    <a:cubicBezTo>
                      <a:pt x="14" y="46"/>
                      <a:pt x="15" y="47"/>
                      <a:pt x="15" y="48"/>
                    </a:cubicBezTo>
                    <a:cubicBezTo>
                      <a:pt x="15" y="48"/>
                      <a:pt x="14" y="49"/>
                      <a:pt x="13" y="49"/>
                    </a:cubicBezTo>
                    <a:close/>
                    <a:moveTo>
                      <a:pt x="40" y="44"/>
                    </a:moveTo>
                    <a:cubicBezTo>
                      <a:pt x="38" y="44"/>
                      <a:pt x="37" y="46"/>
                      <a:pt x="37" y="48"/>
                    </a:cubicBezTo>
                    <a:cubicBezTo>
                      <a:pt x="37" y="50"/>
                      <a:pt x="38" y="51"/>
                      <a:pt x="40" y="51"/>
                    </a:cubicBezTo>
                    <a:cubicBezTo>
                      <a:pt x="42" y="51"/>
                      <a:pt x="44" y="50"/>
                      <a:pt x="44" y="48"/>
                    </a:cubicBezTo>
                    <a:cubicBezTo>
                      <a:pt x="44" y="46"/>
                      <a:pt x="42" y="44"/>
                      <a:pt x="40" y="44"/>
                    </a:cubicBezTo>
                    <a:close/>
                    <a:moveTo>
                      <a:pt x="40" y="49"/>
                    </a:moveTo>
                    <a:cubicBezTo>
                      <a:pt x="39" y="49"/>
                      <a:pt x="39" y="48"/>
                      <a:pt x="39" y="48"/>
                    </a:cubicBezTo>
                    <a:cubicBezTo>
                      <a:pt x="39" y="47"/>
                      <a:pt x="39" y="46"/>
                      <a:pt x="40" y="46"/>
                    </a:cubicBezTo>
                    <a:cubicBezTo>
                      <a:pt x="41" y="46"/>
                      <a:pt x="42" y="47"/>
                      <a:pt x="42" y="48"/>
                    </a:cubicBezTo>
                    <a:cubicBezTo>
                      <a:pt x="42" y="48"/>
                      <a:pt x="41" y="49"/>
                      <a:pt x="4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0" name="îṩļiḑe">
                <a:extLst>
                  <a:ext uri="{FF2B5EF4-FFF2-40B4-BE49-F238E27FC236}">
                    <a16:creationId xmlns:a16="http://schemas.microsoft.com/office/drawing/2014/main" id="{5B5F7D58-406A-452C-B09D-40695139CF1F}"/>
                  </a:ext>
                </a:extLst>
              </p:cNvPr>
              <p:cNvSpPr/>
              <p:nvPr/>
            </p:nvSpPr>
            <p:spPr bwMode="auto">
              <a:xfrm>
                <a:off x="7048915" y="1566049"/>
                <a:ext cx="323243" cy="340955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1" name="ïṧḷíďe">
                <a:extLst>
                  <a:ext uri="{FF2B5EF4-FFF2-40B4-BE49-F238E27FC236}">
                    <a16:creationId xmlns:a16="http://schemas.microsoft.com/office/drawing/2014/main" id="{BEC1E357-D858-4F26-ADED-5CBF3A840DB2}"/>
                  </a:ext>
                </a:extLst>
              </p:cNvPr>
              <p:cNvSpPr/>
              <p:nvPr/>
            </p:nvSpPr>
            <p:spPr bwMode="auto">
              <a:xfrm>
                <a:off x="5147268" y="5467123"/>
                <a:ext cx="299883" cy="284634"/>
              </a:xfrm>
              <a:custGeom>
                <a:avLst/>
                <a:gdLst>
                  <a:gd name="T0" fmla="*/ 75 w 75"/>
                  <a:gd name="T1" fmla="*/ 27 h 71"/>
                  <a:gd name="T2" fmla="*/ 69 w 75"/>
                  <a:gd name="T3" fmla="*/ 14 h 71"/>
                  <a:gd name="T4" fmla="*/ 64 w 75"/>
                  <a:gd name="T5" fmla="*/ 0 h 71"/>
                  <a:gd name="T6" fmla="*/ 5 w 75"/>
                  <a:gd name="T7" fmla="*/ 11 h 71"/>
                  <a:gd name="T8" fmla="*/ 1 w 75"/>
                  <a:gd name="T9" fmla="*/ 26 h 71"/>
                  <a:gd name="T10" fmla="*/ 0 w 75"/>
                  <a:gd name="T11" fmla="*/ 31 h 71"/>
                  <a:gd name="T12" fmla="*/ 1 w 75"/>
                  <a:gd name="T13" fmla="*/ 65 h 71"/>
                  <a:gd name="T14" fmla="*/ 70 w 75"/>
                  <a:gd name="T15" fmla="*/ 71 h 71"/>
                  <a:gd name="T16" fmla="*/ 70 w 75"/>
                  <a:gd name="T17" fmla="*/ 61 h 71"/>
                  <a:gd name="T18" fmla="*/ 4 w 75"/>
                  <a:gd name="T19" fmla="*/ 26 h 71"/>
                  <a:gd name="T20" fmla="*/ 71 w 75"/>
                  <a:gd name="T21" fmla="*/ 26 h 71"/>
                  <a:gd name="T22" fmla="*/ 58 w 75"/>
                  <a:gd name="T23" fmla="*/ 33 h 71"/>
                  <a:gd name="T24" fmla="*/ 54 w 75"/>
                  <a:gd name="T25" fmla="*/ 28 h 71"/>
                  <a:gd name="T26" fmla="*/ 52 w 75"/>
                  <a:gd name="T27" fmla="*/ 31 h 71"/>
                  <a:gd name="T28" fmla="*/ 44 w 75"/>
                  <a:gd name="T29" fmla="*/ 31 h 71"/>
                  <a:gd name="T30" fmla="*/ 52 w 75"/>
                  <a:gd name="T31" fmla="*/ 31 h 71"/>
                  <a:gd name="T32" fmla="*/ 37 w 75"/>
                  <a:gd name="T33" fmla="*/ 33 h 71"/>
                  <a:gd name="T34" fmla="*/ 42 w 75"/>
                  <a:gd name="T35" fmla="*/ 28 h 71"/>
                  <a:gd name="T36" fmla="*/ 28 w 75"/>
                  <a:gd name="T37" fmla="*/ 33 h 71"/>
                  <a:gd name="T38" fmla="*/ 23 w 75"/>
                  <a:gd name="T39" fmla="*/ 28 h 71"/>
                  <a:gd name="T40" fmla="*/ 21 w 75"/>
                  <a:gd name="T41" fmla="*/ 28 h 71"/>
                  <a:gd name="T42" fmla="*/ 17 w 75"/>
                  <a:gd name="T43" fmla="*/ 33 h 71"/>
                  <a:gd name="T44" fmla="*/ 21 w 75"/>
                  <a:gd name="T45" fmla="*/ 28 h 71"/>
                  <a:gd name="T46" fmla="*/ 18 w 75"/>
                  <a:gd name="T47" fmla="*/ 35 h 71"/>
                  <a:gd name="T48" fmla="*/ 28 w 75"/>
                  <a:gd name="T49" fmla="*/ 35 h 71"/>
                  <a:gd name="T50" fmla="*/ 38 w 75"/>
                  <a:gd name="T51" fmla="*/ 35 h 71"/>
                  <a:gd name="T52" fmla="*/ 48 w 75"/>
                  <a:gd name="T53" fmla="*/ 35 h 71"/>
                  <a:gd name="T54" fmla="*/ 58 w 75"/>
                  <a:gd name="T55" fmla="*/ 35 h 71"/>
                  <a:gd name="T56" fmla="*/ 67 w 75"/>
                  <a:gd name="T57" fmla="*/ 62 h 71"/>
                  <a:gd name="T58" fmla="*/ 29 w 75"/>
                  <a:gd name="T59" fmla="*/ 40 h 71"/>
                  <a:gd name="T60" fmla="*/ 13 w 75"/>
                  <a:gd name="T61" fmla="*/ 62 h 71"/>
                  <a:gd name="T62" fmla="*/ 12 w 75"/>
                  <a:gd name="T63" fmla="*/ 33 h 71"/>
                  <a:gd name="T64" fmla="*/ 28 w 75"/>
                  <a:gd name="T65" fmla="*/ 42 h 71"/>
                  <a:gd name="T66" fmla="*/ 68 w 75"/>
                  <a:gd name="T67" fmla="*/ 33 h 71"/>
                  <a:gd name="T68" fmla="*/ 64 w 75"/>
                  <a:gd name="T69" fmla="*/ 28 h 71"/>
                  <a:gd name="T70" fmla="*/ 68 w 75"/>
                  <a:gd name="T71" fmla="*/ 33 h 71"/>
                  <a:gd name="T72" fmla="*/ 11 w 75"/>
                  <a:gd name="T73" fmla="*/ 14 h 71"/>
                  <a:gd name="T74" fmla="*/ 11 w 75"/>
                  <a:gd name="T75" fmla="*/ 3 h 71"/>
                  <a:gd name="T76" fmla="*/ 67 w 75"/>
                  <a:gd name="T77" fmla="*/ 11 h 71"/>
                  <a:gd name="T78" fmla="*/ 11 w 75"/>
                  <a:gd name="T79" fmla="*/ 31 h 71"/>
                  <a:gd name="T80" fmla="*/ 3 w 75"/>
                  <a:gd name="T81" fmla="*/ 31 h 71"/>
                  <a:gd name="T82" fmla="*/ 4 w 75"/>
                  <a:gd name="T83" fmla="*/ 65 h 71"/>
                  <a:gd name="T84" fmla="*/ 29 w 75"/>
                  <a:gd name="T85" fmla="*/ 64 h 71"/>
                  <a:gd name="T86" fmla="*/ 71 w 75"/>
                  <a:gd name="T87" fmla="*/ 67 h 71"/>
                  <a:gd name="T88" fmla="*/ 4 w 75"/>
                  <a:gd name="T89" fmla="*/ 67 h 71"/>
                  <a:gd name="T90" fmla="*/ 62 w 75"/>
                  <a:gd name="T91" fmla="*/ 56 h 71"/>
                  <a:gd name="T92" fmla="*/ 39 w 75"/>
                  <a:gd name="T93" fmla="*/ 40 h 71"/>
                  <a:gd name="T94" fmla="*/ 39 w 75"/>
                  <a:gd name="T95" fmla="*/ 57 h 71"/>
                  <a:gd name="T96" fmla="*/ 60 w 75"/>
                  <a:gd name="T97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" h="71">
                    <a:moveTo>
                      <a:pt x="75" y="31"/>
                    </a:move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6"/>
                      <a:pt x="75" y="26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70" y="13"/>
                      <a:pt x="70" y="12"/>
                      <a:pt x="70" y="1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0" y="2"/>
                      <a:pt x="67" y="0"/>
                      <a:pt x="6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5" y="1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6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1" y="63"/>
                      <a:pt x="1" y="65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9"/>
                      <a:pt x="3" y="71"/>
                      <a:pt x="6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2" y="71"/>
                      <a:pt x="74" y="69"/>
                      <a:pt x="74" y="67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3"/>
                      <a:pt x="72" y="61"/>
                      <a:pt x="70" y="61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3" y="36"/>
                      <a:pt x="75" y="33"/>
                      <a:pt x="75" y="31"/>
                    </a:cubicBezTo>
                    <a:close/>
                    <a:moveTo>
                      <a:pt x="4" y="2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71" y="26"/>
                      <a:pt x="71" y="26"/>
                      <a:pt x="71" y="26"/>
                    </a:cubicBezTo>
                    <a:lnTo>
                      <a:pt x="4" y="26"/>
                    </a:lnTo>
                    <a:close/>
                    <a:moveTo>
                      <a:pt x="62" y="31"/>
                    </a:moveTo>
                    <a:cubicBezTo>
                      <a:pt x="62" y="32"/>
                      <a:pt x="60" y="33"/>
                      <a:pt x="5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5" y="33"/>
                      <a:pt x="54" y="32"/>
                      <a:pt x="54" y="3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62" y="31"/>
                    </a:lnTo>
                    <a:close/>
                    <a:moveTo>
                      <a:pt x="52" y="31"/>
                    </a:moveTo>
                    <a:cubicBezTo>
                      <a:pt x="52" y="32"/>
                      <a:pt x="50" y="33"/>
                      <a:pt x="48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5" y="33"/>
                      <a:pt x="44" y="32"/>
                      <a:pt x="44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52" y="28"/>
                      <a:pt x="52" y="28"/>
                      <a:pt x="52" y="28"/>
                    </a:cubicBezTo>
                    <a:lnTo>
                      <a:pt x="52" y="31"/>
                    </a:lnTo>
                    <a:close/>
                    <a:moveTo>
                      <a:pt x="42" y="31"/>
                    </a:moveTo>
                    <a:cubicBezTo>
                      <a:pt x="42" y="32"/>
                      <a:pt x="40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4" y="32"/>
                      <a:pt x="34" y="3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31"/>
                    </a:lnTo>
                    <a:close/>
                    <a:moveTo>
                      <a:pt x="32" y="31"/>
                    </a:moveTo>
                    <a:cubicBezTo>
                      <a:pt x="32" y="32"/>
                      <a:pt x="30" y="33"/>
                      <a:pt x="28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3" y="32"/>
                      <a:pt x="23" y="31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32" y="28"/>
                      <a:pt x="32" y="28"/>
                      <a:pt x="32" y="28"/>
                    </a:cubicBezTo>
                    <a:lnTo>
                      <a:pt x="32" y="31"/>
                    </a:lnTo>
                    <a:close/>
                    <a:moveTo>
                      <a:pt x="21" y="28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0" y="33"/>
                      <a:pt x="18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2"/>
                      <a:pt x="13" y="31"/>
                    </a:cubicBezTo>
                    <a:cubicBezTo>
                      <a:pt x="13" y="28"/>
                      <a:pt x="13" y="28"/>
                      <a:pt x="13" y="28"/>
                    </a:cubicBezTo>
                    <a:lnTo>
                      <a:pt x="21" y="28"/>
                    </a:lnTo>
                    <a:close/>
                    <a:moveTo>
                      <a:pt x="12" y="33"/>
                    </a:moveTo>
                    <a:cubicBezTo>
                      <a:pt x="13" y="35"/>
                      <a:pt x="15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3" y="35"/>
                      <a:pt x="25" y="35"/>
                      <a:pt x="27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2" y="35"/>
                      <a:pt x="33" y="33"/>
                    </a:cubicBezTo>
                    <a:cubicBezTo>
                      <a:pt x="34" y="35"/>
                      <a:pt x="35" y="35"/>
                      <a:pt x="37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0" y="35"/>
                      <a:pt x="42" y="35"/>
                      <a:pt x="43" y="33"/>
                    </a:cubicBezTo>
                    <a:cubicBezTo>
                      <a:pt x="44" y="35"/>
                      <a:pt x="45" y="35"/>
                      <a:pt x="47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50" y="35"/>
                      <a:pt x="52" y="35"/>
                      <a:pt x="53" y="33"/>
                    </a:cubicBezTo>
                    <a:cubicBezTo>
                      <a:pt x="54" y="35"/>
                      <a:pt x="55" y="35"/>
                      <a:pt x="57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60" y="35"/>
                      <a:pt x="62" y="35"/>
                      <a:pt x="63" y="33"/>
                    </a:cubicBezTo>
                    <a:cubicBezTo>
                      <a:pt x="64" y="35"/>
                      <a:pt x="65" y="35"/>
                      <a:pt x="67" y="35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0"/>
                      <a:pt x="30" y="40"/>
                      <a:pt x="29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1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5"/>
                      <a:pt x="11" y="35"/>
                      <a:pt x="12" y="33"/>
                    </a:cubicBezTo>
                    <a:close/>
                    <a:moveTo>
                      <a:pt x="15" y="6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62"/>
                      <a:pt x="28" y="62"/>
                      <a:pt x="28" y="62"/>
                    </a:cubicBezTo>
                    <a:lnTo>
                      <a:pt x="15" y="62"/>
                    </a:lnTo>
                    <a:close/>
                    <a:moveTo>
                      <a:pt x="68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5" y="33"/>
                      <a:pt x="64" y="32"/>
                      <a:pt x="64" y="31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32"/>
                      <a:pt x="70" y="33"/>
                      <a:pt x="68" y="33"/>
                    </a:cubicBezTo>
                    <a:close/>
                    <a:moveTo>
                      <a:pt x="67" y="11"/>
                    </a:moveTo>
                    <a:cubicBezTo>
                      <a:pt x="67" y="13"/>
                      <a:pt x="66" y="14"/>
                      <a:pt x="6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3"/>
                      <a:pt x="8" y="1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3"/>
                      <a:pt x="11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6" y="3"/>
                      <a:pt x="67" y="4"/>
                      <a:pt x="67" y="5"/>
                    </a:cubicBezTo>
                    <a:lnTo>
                      <a:pt x="67" y="11"/>
                    </a:lnTo>
                    <a:close/>
                    <a:moveTo>
                      <a:pt x="3" y="28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2"/>
                      <a:pt x="10" y="33"/>
                      <a:pt x="8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3"/>
                      <a:pt x="3" y="32"/>
                      <a:pt x="3" y="31"/>
                    </a:cubicBezTo>
                    <a:lnTo>
                      <a:pt x="3" y="28"/>
                    </a:lnTo>
                    <a:close/>
                    <a:moveTo>
                      <a:pt x="4" y="67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4" y="65"/>
                      <a:pt x="5" y="64"/>
                      <a:pt x="6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1" y="65"/>
                      <a:pt x="71" y="65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8"/>
                      <a:pt x="70" y="68"/>
                      <a:pt x="70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5" y="68"/>
                      <a:pt x="4" y="68"/>
                      <a:pt x="4" y="67"/>
                    </a:cubicBezTo>
                    <a:close/>
                    <a:moveTo>
                      <a:pt x="39" y="57"/>
                    </a:moveTo>
                    <a:cubicBezTo>
                      <a:pt x="61" y="57"/>
                      <a:pt x="61" y="57"/>
                      <a:pt x="61" y="57"/>
                    </a:cubicBezTo>
                    <a:cubicBezTo>
                      <a:pt x="62" y="57"/>
                      <a:pt x="62" y="56"/>
                      <a:pt x="62" y="56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0"/>
                      <a:pt x="62" y="40"/>
                      <a:pt x="61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8" y="40"/>
                      <a:pt x="38" y="40"/>
                      <a:pt x="38" y="41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7"/>
                      <a:pt x="39" y="57"/>
                    </a:cubicBezTo>
                    <a:close/>
                    <a:moveTo>
                      <a:pt x="40" y="42"/>
                    </a:move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40" y="55"/>
                      <a:pt x="40" y="55"/>
                      <a:pt x="40" y="55"/>
                    </a:cubicBezTo>
                    <a:lnTo>
                      <a:pt x="40" y="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2" name="isļiḑe">
                <a:extLst>
                  <a:ext uri="{FF2B5EF4-FFF2-40B4-BE49-F238E27FC236}">
                    <a16:creationId xmlns:a16="http://schemas.microsoft.com/office/drawing/2014/main" id="{CC7BEC14-D802-487E-AF88-3D642AC65EF4}"/>
                  </a:ext>
                </a:extLst>
              </p:cNvPr>
              <p:cNvSpPr/>
              <p:nvPr/>
            </p:nvSpPr>
            <p:spPr bwMode="auto">
              <a:xfrm>
                <a:off x="6843052" y="5474730"/>
                <a:ext cx="311167" cy="347437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3" name="ïšḷîḍê">
                <a:extLst>
                  <a:ext uri="{FF2B5EF4-FFF2-40B4-BE49-F238E27FC236}">
                    <a16:creationId xmlns:a16="http://schemas.microsoft.com/office/drawing/2014/main" id="{FA3E49FD-6F1C-4017-B426-F2804C1F8772}"/>
                  </a:ext>
                </a:extLst>
              </p:cNvPr>
              <p:cNvSpPr/>
              <p:nvPr/>
            </p:nvSpPr>
            <p:spPr bwMode="auto">
              <a:xfrm>
                <a:off x="8626374" y="3481429"/>
                <a:ext cx="328520" cy="317570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4" name="íšľiďè">
                <a:extLst>
                  <a:ext uri="{FF2B5EF4-FFF2-40B4-BE49-F238E27FC236}">
                    <a16:creationId xmlns:a16="http://schemas.microsoft.com/office/drawing/2014/main" id="{40D8DBC6-D69C-4D09-B7E4-7A1D9BF62FB9}"/>
                  </a:ext>
                </a:extLst>
              </p:cNvPr>
              <p:cNvSpPr/>
              <p:nvPr/>
            </p:nvSpPr>
            <p:spPr bwMode="auto">
              <a:xfrm>
                <a:off x="4270782" y="4215532"/>
                <a:ext cx="353973" cy="299836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5" name="iṩľîde">
                <a:extLst>
                  <a:ext uri="{FF2B5EF4-FFF2-40B4-BE49-F238E27FC236}">
                    <a16:creationId xmlns:a16="http://schemas.microsoft.com/office/drawing/2014/main" id="{3CCD899A-721D-491B-B84E-00C6413176C8}"/>
                  </a:ext>
                </a:extLst>
              </p:cNvPr>
              <p:cNvSpPr/>
              <p:nvPr/>
            </p:nvSpPr>
            <p:spPr bwMode="auto">
              <a:xfrm>
                <a:off x="7414484" y="4462722"/>
                <a:ext cx="427572" cy="402274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6" name="í$1ïdê">
                <a:extLst>
                  <a:ext uri="{FF2B5EF4-FFF2-40B4-BE49-F238E27FC236}">
                    <a16:creationId xmlns:a16="http://schemas.microsoft.com/office/drawing/2014/main" id="{E9A5E296-3498-40D4-8FED-7EA60AE4EF33}"/>
                  </a:ext>
                </a:extLst>
              </p:cNvPr>
              <p:cNvSpPr/>
              <p:nvPr/>
            </p:nvSpPr>
            <p:spPr bwMode="auto">
              <a:xfrm>
                <a:off x="7626142" y="3331001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7" name="iṣḷïḍe">
                <a:extLst>
                  <a:ext uri="{FF2B5EF4-FFF2-40B4-BE49-F238E27FC236}">
                    <a16:creationId xmlns:a16="http://schemas.microsoft.com/office/drawing/2014/main" id="{9E300F4D-1FC9-4B20-9F3E-2CD7022E6058}"/>
                  </a:ext>
                </a:extLst>
              </p:cNvPr>
              <p:cNvSpPr/>
              <p:nvPr/>
            </p:nvSpPr>
            <p:spPr bwMode="auto">
              <a:xfrm>
                <a:off x="5655996" y="1632312"/>
                <a:ext cx="288083" cy="303868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8" name="ïš1iďe">
                <a:extLst>
                  <a:ext uri="{FF2B5EF4-FFF2-40B4-BE49-F238E27FC236}">
                    <a16:creationId xmlns:a16="http://schemas.microsoft.com/office/drawing/2014/main" id="{98A2F6CC-5A91-4CE7-A953-8008C8F52641}"/>
                  </a:ext>
                </a:extLst>
              </p:cNvPr>
              <p:cNvSpPr/>
              <p:nvPr/>
            </p:nvSpPr>
            <p:spPr bwMode="auto">
              <a:xfrm>
                <a:off x="4791165" y="5149532"/>
                <a:ext cx="329105" cy="382276"/>
              </a:xfrm>
              <a:custGeom>
                <a:avLst/>
                <a:gdLst>
                  <a:gd name="T0" fmla="*/ 31 w 62"/>
                  <a:gd name="T1" fmla="*/ 49 h 70"/>
                  <a:gd name="T2" fmla="*/ 45 w 62"/>
                  <a:gd name="T3" fmla="*/ 35 h 70"/>
                  <a:gd name="T4" fmla="*/ 45 w 62"/>
                  <a:gd name="T5" fmla="*/ 8 h 70"/>
                  <a:gd name="T6" fmla="*/ 17 w 62"/>
                  <a:gd name="T7" fmla="*/ 8 h 70"/>
                  <a:gd name="T8" fmla="*/ 17 w 62"/>
                  <a:gd name="T9" fmla="*/ 35 h 70"/>
                  <a:gd name="T10" fmla="*/ 31 w 62"/>
                  <a:gd name="T11" fmla="*/ 49 h 70"/>
                  <a:gd name="T12" fmla="*/ 31 w 62"/>
                  <a:gd name="T13" fmla="*/ 8 h 70"/>
                  <a:gd name="T14" fmla="*/ 44 w 62"/>
                  <a:gd name="T15" fmla="*/ 21 h 70"/>
                  <a:gd name="T16" fmla="*/ 31 w 62"/>
                  <a:gd name="T17" fmla="*/ 34 h 70"/>
                  <a:gd name="T18" fmla="*/ 18 w 62"/>
                  <a:gd name="T19" fmla="*/ 21 h 70"/>
                  <a:gd name="T20" fmla="*/ 31 w 62"/>
                  <a:gd name="T21" fmla="*/ 8 h 70"/>
                  <a:gd name="T22" fmla="*/ 25 w 62"/>
                  <a:gd name="T23" fmla="*/ 50 h 70"/>
                  <a:gd name="T24" fmla="*/ 27 w 62"/>
                  <a:gd name="T25" fmla="*/ 48 h 70"/>
                  <a:gd name="T26" fmla="*/ 30 w 62"/>
                  <a:gd name="T27" fmla="*/ 50 h 70"/>
                  <a:gd name="T28" fmla="*/ 31 w 62"/>
                  <a:gd name="T29" fmla="*/ 51 h 70"/>
                  <a:gd name="T30" fmla="*/ 32 w 62"/>
                  <a:gd name="T31" fmla="*/ 50 h 70"/>
                  <a:gd name="T32" fmla="*/ 34 w 62"/>
                  <a:gd name="T33" fmla="*/ 48 h 70"/>
                  <a:gd name="T34" fmla="*/ 37 w 62"/>
                  <a:gd name="T35" fmla="*/ 50 h 70"/>
                  <a:gd name="T36" fmla="*/ 31 w 62"/>
                  <a:gd name="T37" fmla="*/ 53 h 70"/>
                  <a:gd name="T38" fmla="*/ 25 w 62"/>
                  <a:gd name="T39" fmla="*/ 50 h 70"/>
                  <a:gd name="T40" fmla="*/ 8 w 62"/>
                  <a:gd name="T41" fmla="*/ 53 h 70"/>
                  <a:gd name="T42" fmla="*/ 31 w 62"/>
                  <a:gd name="T43" fmla="*/ 62 h 70"/>
                  <a:gd name="T44" fmla="*/ 54 w 62"/>
                  <a:gd name="T45" fmla="*/ 53 h 70"/>
                  <a:gd name="T46" fmla="*/ 39 w 62"/>
                  <a:gd name="T47" fmla="*/ 44 h 70"/>
                  <a:gd name="T48" fmla="*/ 35 w 62"/>
                  <a:gd name="T49" fmla="*/ 47 h 70"/>
                  <a:gd name="T50" fmla="*/ 44 w 62"/>
                  <a:gd name="T51" fmla="*/ 51 h 70"/>
                  <a:gd name="T52" fmla="*/ 31 w 62"/>
                  <a:gd name="T53" fmla="*/ 54 h 70"/>
                  <a:gd name="T54" fmla="*/ 18 w 62"/>
                  <a:gd name="T55" fmla="*/ 51 h 70"/>
                  <a:gd name="T56" fmla="*/ 26 w 62"/>
                  <a:gd name="T57" fmla="*/ 47 h 70"/>
                  <a:gd name="T58" fmla="*/ 23 w 62"/>
                  <a:gd name="T59" fmla="*/ 44 h 70"/>
                  <a:gd name="T60" fmla="*/ 8 w 62"/>
                  <a:gd name="T61" fmla="*/ 53 h 70"/>
                  <a:gd name="T62" fmla="*/ 16 w 62"/>
                  <a:gd name="T63" fmla="*/ 51 h 70"/>
                  <a:gd name="T64" fmla="*/ 31 w 62"/>
                  <a:gd name="T65" fmla="*/ 56 h 70"/>
                  <a:gd name="T66" fmla="*/ 46 w 62"/>
                  <a:gd name="T67" fmla="*/ 51 h 70"/>
                  <a:gd name="T68" fmla="*/ 42 w 62"/>
                  <a:gd name="T69" fmla="*/ 47 h 70"/>
                  <a:gd name="T70" fmla="*/ 52 w 62"/>
                  <a:gd name="T71" fmla="*/ 53 h 70"/>
                  <a:gd name="T72" fmla="*/ 31 w 62"/>
                  <a:gd name="T73" fmla="*/ 60 h 70"/>
                  <a:gd name="T74" fmla="*/ 10 w 62"/>
                  <a:gd name="T75" fmla="*/ 53 h 70"/>
                  <a:gd name="T76" fmla="*/ 20 w 62"/>
                  <a:gd name="T77" fmla="*/ 47 h 70"/>
                  <a:gd name="T78" fmla="*/ 16 w 62"/>
                  <a:gd name="T79" fmla="*/ 51 h 70"/>
                  <a:gd name="T80" fmla="*/ 62 w 62"/>
                  <a:gd name="T81" fmla="*/ 55 h 70"/>
                  <a:gd name="T82" fmla="*/ 31 w 62"/>
                  <a:gd name="T83" fmla="*/ 70 h 70"/>
                  <a:gd name="T84" fmla="*/ 0 w 62"/>
                  <a:gd name="T85" fmla="*/ 55 h 70"/>
                  <a:gd name="T86" fmla="*/ 20 w 62"/>
                  <a:gd name="T87" fmla="*/ 41 h 70"/>
                  <a:gd name="T88" fmla="*/ 23 w 62"/>
                  <a:gd name="T89" fmla="*/ 44 h 70"/>
                  <a:gd name="T90" fmla="*/ 3 w 62"/>
                  <a:gd name="T91" fmla="*/ 55 h 70"/>
                  <a:gd name="T92" fmla="*/ 31 w 62"/>
                  <a:gd name="T93" fmla="*/ 67 h 70"/>
                  <a:gd name="T94" fmla="*/ 59 w 62"/>
                  <a:gd name="T95" fmla="*/ 55 h 70"/>
                  <a:gd name="T96" fmla="*/ 39 w 62"/>
                  <a:gd name="T97" fmla="*/ 44 h 70"/>
                  <a:gd name="T98" fmla="*/ 42 w 62"/>
                  <a:gd name="T99" fmla="*/ 41 h 70"/>
                  <a:gd name="T100" fmla="*/ 62 w 62"/>
                  <a:gd name="T101" fmla="*/ 5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" h="70">
                    <a:moveTo>
                      <a:pt x="31" y="49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52" y="27"/>
                      <a:pt x="52" y="15"/>
                      <a:pt x="45" y="8"/>
                    </a:cubicBezTo>
                    <a:cubicBezTo>
                      <a:pt x="37" y="0"/>
                      <a:pt x="25" y="0"/>
                      <a:pt x="17" y="8"/>
                    </a:cubicBezTo>
                    <a:cubicBezTo>
                      <a:pt x="10" y="15"/>
                      <a:pt x="10" y="27"/>
                      <a:pt x="17" y="35"/>
                    </a:cubicBezTo>
                    <a:lnTo>
                      <a:pt x="31" y="49"/>
                    </a:lnTo>
                    <a:close/>
                    <a:moveTo>
                      <a:pt x="31" y="8"/>
                    </a:moveTo>
                    <a:cubicBezTo>
                      <a:pt x="38" y="8"/>
                      <a:pt x="44" y="14"/>
                      <a:pt x="44" y="21"/>
                    </a:cubicBezTo>
                    <a:cubicBezTo>
                      <a:pt x="44" y="29"/>
                      <a:pt x="38" y="34"/>
                      <a:pt x="31" y="34"/>
                    </a:cubicBezTo>
                    <a:cubicBezTo>
                      <a:pt x="24" y="34"/>
                      <a:pt x="18" y="29"/>
                      <a:pt x="18" y="21"/>
                    </a:cubicBezTo>
                    <a:cubicBezTo>
                      <a:pt x="18" y="14"/>
                      <a:pt x="24" y="8"/>
                      <a:pt x="31" y="8"/>
                    </a:cubicBezTo>
                    <a:close/>
                    <a:moveTo>
                      <a:pt x="25" y="50"/>
                    </a:moveTo>
                    <a:cubicBezTo>
                      <a:pt x="25" y="49"/>
                      <a:pt x="26" y="49"/>
                      <a:pt x="27" y="48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1"/>
                      <a:pt x="30" y="51"/>
                      <a:pt x="31" y="51"/>
                    </a:cubicBezTo>
                    <a:cubicBezTo>
                      <a:pt x="31" y="51"/>
                      <a:pt x="32" y="51"/>
                      <a:pt x="32" y="50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6" y="49"/>
                      <a:pt x="37" y="49"/>
                      <a:pt x="37" y="50"/>
                    </a:cubicBezTo>
                    <a:cubicBezTo>
                      <a:pt x="37" y="52"/>
                      <a:pt x="34" y="53"/>
                      <a:pt x="31" y="53"/>
                    </a:cubicBezTo>
                    <a:cubicBezTo>
                      <a:pt x="28" y="53"/>
                      <a:pt x="25" y="52"/>
                      <a:pt x="25" y="50"/>
                    </a:cubicBezTo>
                    <a:close/>
                    <a:moveTo>
                      <a:pt x="8" y="53"/>
                    </a:moveTo>
                    <a:cubicBezTo>
                      <a:pt x="8" y="58"/>
                      <a:pt x="18" y="62"/>
                      <a:pt x="31" y="62"/>
                    </a:cubicBezTo>
                    <a:cubicBezTo>
                      <a:pt x="44" y="62"/>
                      <a:pt x="54" y="58"/>
                      <a:pt x="54" y="53"/>
                    </a:cubicBezTo>
                    <a:cubicBezTo>
                      <a:pt x="54" y="49"/>
                      <a:pt x="48" y="45"/>
                      <a:pt x="39" y="4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1" y="48"/>
                      <a:pt x="44" y="49"/>
                      <a:pt x="44" y="51"/>
                    </a:cubicBezTo>
                    <a:cubicBezTo>
                      <a:pt x="44" y="52"/>
                      <a:pt x="39" y="54"/>
                      <a:pt x="31" y="54"/>
                    </a:cubicBezTo>
                    <a:cubicBezTo>
                      <a:pt x="23" y="54"/>
                      <a:pt x="18" y="52"/>
                      <a:pt x="18" y="51"/>
                    </a:cubicBezTo>
                    <a:cubicBezTo>
                      <a:pt x="18" y="49"/>
                      <a:pt x="21" y="48"/>
                      <a:pt x="26" y="47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4" y="45"/>
                      <a:pt x="8" y="49"/>
                      <a:pt x="8" y="53"/>
                    </a:cubicBezTo>
                    <a:close/>
                    <a:moveTo>
                      <a:pt x="16" y="51"/>
                    </a:moveTo>
                    <a:cubicBezTo>
                      <a:pt x="16" y="54"/>
                      <a:pt x="23" y="56"/>
                      <a:pt x="31" y="56"/>
                    </a:cubicBezTo>
                    <a:cubicBezTo>
                      <a:pt x="39" y="56"/>
                      <a:pt x="46" y="54"/>
                      <a:pt x="46" y="51"/>
                    </a:cubicBezTo>
                    <a:cubicBezTo>
                      <a:pt x="46" y="49"/>
                      <a:pt x="44" y="47"/>
                      <a:pt x="42" y="47"/>
                    </a:cubicBezTo>
                    <a:cubicBezTo>
                      <a:pt x="48" y="48"/>
                      <a:pt x="52" y="50"/>
                      <a:pt x="52" y="53"/>
                    </a:cubicBezTo>
                    <a:cubicBezTo>
                      <a:pt x="52" y="56"/>
                      <a:pt x="43" y="60"/>
                      <a:pt x="31" y="60"/>
                    </a:cubicBezTo>
                    <a:cubicBezTo>
                      <a:pt x="19" y="60"/>
                      <a:pt x="10" y="56"/>
                      <a:pt x="10" y="53"/>
                    </a:cubicBezTo>
                    <a:cubicBezTo>
                      <a:pt x="10" y="50"/>
                      <a:pt x="14" y="48"/>
                      <a:pt x="20" y="47"/>
                    </a:cubicBezTo>
                    <a:cubicBezTo>
                      <a:pt x="17" y="47"/>
                      <a:pt x="16" y="49"/>
                      <a:pt x="16" y="51"/>
                    </a:cubicBezTo>
                    <a:close/>
                    <a:moveTo>
                      <a:pt x="62" y="55"/>
                    </a:moveTo>
                    <a:cubicBezTo>
                      <a:pt x="62" y="64"/>
                      <a:pt x="49" y="70"/>
                      <a:pt x="31" y="70"/>
                    </a:cubicBezTo>
                    <a:cubicBezTo>
                      <a:pt x="13" y="70"/>
                      <a:pt x="0" y="64"/>
                      <a:pt x="0" y="55"/>
                    </a:cubicBezTo>
                    <a:cubicBezTo>
                      <a:pt x="0" y="49"/>
                      <a:pt x="8" y="43"/>
                      <a:pt x="20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0" y="45"/>
                      <a:pt x="3" y="50"/>
                      <a:pt x="3" y="55"/>
                    </a:cubicBezTo>
                    <a:cubicBezTo>
                      <a:pt x="3" y="61"/>
                      <a:pt x="14" y="67"/>
                      <a:pt x="31" y="67"/>
                    </a:cubicBezTo>
                    <a:cubicBezTo>
                      <a:pt x="48" y="67"/>
                      <a:pt x="59" y="61"/>
                      <a:pt x="59" y="55"/>
                    </a:cubicBezTo>
                    <a:cubicBezTo>
                      <a:pt x="59" y="50"/>
                      <a:pt x="51" y="45"/>
                      <a:pt x="39" y="44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4" y="43"/>
                      <a:pt x="62" y="49"/>
                      <a:pt x="62" y="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9" name="îs1ïḑê">
                <a:extLst>
                  <a:ext uri="{FF2B5EF4-FFF2-40B4-BE49-F238E27FC236}">
                    <a16:creationId xmlns:a16="http://schemas.microsoft.com/office/drawing/2014/main" id="{69196314-9D7E-4355-A818-778DD9F4E602}"/>
                  </a:ext>
                </a:extLst>
              </p:cNvPr>
              <p:cNvSpPr/>
              <p:nvPr/>
            </p:nvSpPr>
            <p:spPr bwMode="auto">
              <a:xfrm>
                <a:off x="8806238" y="3947425"/>
                <a:ext cx="340055" cy="372752"/>
              </a:xfrm>
              <a:custGeom>
                <a:avLst/>
                <a:gdLst>
                  <a:gd name="T0" fmla="*/ 31 w 63"/>
                  <a:gd name="T1" fmla="*/ 45 h 67"/>
                  <a:gd name="T2" fmla="*/ 42 w 63"/>
                  <a:gd name="T3" fmla="*/ 33 h 67"/>
                  <a:gd name="T4" fmla="*/ 52 w 63"/>
                  <a:gd name="T5" fmla="*/ 33 h 67"/>
                  <a:gd name="T6" fmla="*/ 52 w 63"/>
                  <a:gd name="T7" fmla="*/ 0 h 67"/>
                  <a:gd name="T8" fmla="*/ 11 w 63"/>
                  <a:gd name="T9" fmla="*/ 0 h 67"/>
                  <a:gd name="T10" fmla="*/ 11 w 63"/>
                  <a:gd name="T11" fmla="*/ 33 h 67"/>
                  <a:gd name="T12" fmla="*/ 21 w 63"/>
                  <a:gd name="T13" fmla="*/ 33 h 67"/>
                  <a:gd name="T14" fmla="*/ 31 w 63"/>
                  <a:gd name="T15" fmla="*/ 45 h 67"/>
                  <a:gd name="T16" fmla="*/ 15 w 63"/>
                  <a:gd name="T17" fmla="*/ 29 h 67"/>
                  <a:gd name="T18" fmla="*/ 15 w 63"/>
                  <a:gd name="T19" fmla="*/ 4 h 67"/>
                  <a:gd name="T20" fmla="*/ 48 w 63"/>
                  <a:gd name="T21" fmla="*/ 4 h 67"/>
                  <a:gd name="T22" fmla="*/ 48 w 63"/>
                  <a:gd name="T23" fmla="*/ 29 h 67"/>
                  <a:gd name="T24" fmla="*/ 45 w 63"/>
                  <a:gd name="T25" fmla="*/ 29 h 67"/>
                  <a:gd name="T26" fmla="*/ 17 w 63"/>
                  <a:gd name="T27" fmla="*/ 29 h 67"/>
                  <a:gd name="T28" fmla="*/ 15 w 63"/>
                  <a:gd name="T29" fmla="*/ 29 h 67"/>
                  <a:gd name="T30" fmla="*/ 25 w 63"/>
                  <a:gd name="T31" fmla="*/ 47 h 67"/>
                  <a:gd name="T32" fmla="*/ 29 w 63"/>
                  <a:gd name="T33" fmla="*/ 45 h 67"/>
                  <a:gd name="T34" fmla="*/ 30 w 63"/>
                  <a:gd name="T35" fmla="*/ 46 h 67"/>
                  <a:gd name="T36" fmla="*/ 31 w 63"/>
                  <a:gd name="T37" fmla="*/ 47 h 67"/>
                  <a:gd name="T38" fmla="*/ 33 w 63"/>
                  <a:gd name="T39" fmla="*/ 46 h 67"/>
                  <a:gd name="T40" fmla="*/ 34 w 63"/>
                  <a:gd name="T41" fmla="*/ 45 h 67"/>
                  <a:gd name="T42" fmla="*/ 37 w 63"/>
                  <a:gd name="T43" fmla="*/ 47 h 67"/>
                  <a:gd name="T44" fmla="*/ 31 w 63"/>
                  <a:gd name="T45" fmla="*/ 50 h 67"/>
                  <a:gd name="T46" fmla="*/ 25 w 63"/>
                  <a:gd name="T47" fmla="*/ 47 h 67"/>
                  <a:gd name="T48" fmla="*/ 8 w 63"/>
                  <a:gd name="T49" fmla="*/ 50 h 67"/>
                  <a:gd name="T50" fmla="*/ 31 w 63"/>
                  <a:gd name="T51" fmla="*/ 59 h 67"/>
                  <a:gd name="T52" fmla="*/ 54 w 63"/>
                  <a:gd name="T53" fmla="*/ 50 h 67"/>
                  <a:gd name="T54" fmla="*/ 37 w 63"/>
                  <a:gd name="T55" fmla="*/ 41 h 67"/>
                  <a:gd name="T56" fmla="*/ 34 w 63"/>
                  <a:gd name="T57" fmla="*/ 44 h 67"/>
                  <a:gd name="T58" fmla="*/ 44 w 63"/>
                  <a:gd name="T59" fmla="*/ 48 h 67"/>
                  <a:gd name="T60" fmla="*/ 31 w 63"/>
                  <a:gd name="T61" fmla="*/ 51 h 67"/>
                  <a:gd name="T62" fmla="*/ 18 w 63"/>
                  <a:gd name="T63" fmla="*/ 48 h 67"/>
                  <a:gd name="T64" fmla="*/ 28 w 63"/>
                  <a:gd name="T65" fmla="*/ 44 h 67"/>
                  <a:gd name="T66" fmla="*/ 25 w 63"/>
                  <a:gd name="T67" fmla="*/ 41 h 67"/>
                  <a:gd name="T68" fmla="*/ 8 w 63"/>
                  <a:gd name="T69" fmla="*/ 50 h 67"/>
                  <a:gd name="T70" fmla="*/ 16 w 63"/>
                  <a:gd name="T71" fmla="*/ 48 h 67"/>
                  <a:gd name="T72" fmla="*/ 31 w 63"/>
                  <a:gd name="T73" fmla="*/ 53 h 67"/>
                  <a:gd name="T74" fmla="*/ 46 w 63"/>
                  <a:gd name="T75" fmla="*/ 48 h 67"/>
                  <a:gd name="T76" fmla="*/ 42 w 63"/>
                  <a:gd name="T77" fmla="*/ 44 h 67"/>
                  <a:gd name="T78" fmla="*/ 52 w 63"/>
                  <a:gd name="T79" fmla="*/ 50 h 67"/>
                  <a:gd name="T80" fmla="*/ 31 w 63"/>
                  <a:gd name="T81" fmla="*/ 57 h 67"/>
                  <a:gd name="T82" fmla="*/ 10 w 63"/>
                  <a:gd name="T83" fmla="*/ 50 h 67"/>
                  <a:gd name="T84" fmla="*/ 20 w 63"/>
                  <a:gd name="T85" fmla="*/ 44 h 67"/>
                  <a:gd name="T86" fmla="*/ 16 w 63"/>
                  <a:gd name="T87" fmla="*/ 48 h 67"/>
                  <a:gd name="T88" fmla="*/ 63 w 63"/>
                  <a:gd name="T89" fmla="*/ 52 h 67"/>
                  <a:gd name="T90" fmla="*/ 31 w 63"/>
                  <a:gd name="T91" fmla="*/ 67 h 67"/>
                  <a:gd name="T92" fmla="*/ 0 w 63"/>
                  <a:gd name="T93" fmla="*/ 52 h 67"/>
                  <a:gd name="T94" fmla="*/ 22 w 63"/>
                  <a:gd name="T95" fmla="*/ 38 h 67"/>
                  <a:gd name="T96" fmla="*/ 25 w 63"/>
                  <a:gd name="T97" fmla="*/ 40 h 67"/>
                  <a:gd name="T98" fmla="*/ 3 w 63"/>
                  <a:gd name="T99" fmla="*/ 52 h 67"/>
                  <a:gd name="T100" fmla="*/ 31 w 63"/>
                  <a:gd name="T101" fmla="*/ 64 h 67"/>
                  <a:gd name="T102" fmla="*/ 60 w 63"/>
                  <a:gd name="T103" fmla="*/ 52 h 67"/>
                  <a:gd name="T104" fmla="*/ 38 w 63"/>
                  <a:gd name="T105" fmla="*/ 40 h 67"/>
                  <a:gd name="T106" fmla="*/ 40 w 63"/>
                  <a:gd name="T107" fmla="*/ 38 h 67"/>
                  <a:gd name="T108" fmla="*/ 63 w 63"/>
                  <a:gd name="T10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67">
                    <a:moveTo>
                      <a:pt x="31" y="45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21" y="33"/>
                      <a:pt x="21" y="33"/>
                      <a:pt x="21" y="33"/>
                    </a:cubicBezTo>
                    <a:lnTo>
                      <a:pt x="31" y="45"/>
                    </a:lnTo>
                    <a:close/>
                    <a:moveTo>
                      <a:pt x="15" y="2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15" y="29"/>
                    </a:lnTo>
                    <a:close/>
                    <a:moveTo>
                      <a:pt x="25" y="47"/>
                    </a:moveTo>
                    <a:cubicBezTo>
                      <a:pt x="25" y="46"/>
                      <a:pt x="27" y="45"/>
                      <a:pt x="29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1" y="47"/>
                      <a:pt x="31" y="47"/>
                    </a:cubicBezTo>
                    <a:cubicBezTo>
                      <a:pt x="32" y="47"/>
                      <a:pt x="32" y="46"/>
                      <a:pt x="33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5"/>
                      <a:pt x="37" y="46"/>
                      <a:pt x="37" y="47"/>
                    </a:cubicBezTo>
                    <a:cubicBezTo>
                      <a:pt x="37" y="49"/>
                      <a:pt x="34" y="50"/>
                      <a:pt x="31" y="50"/>
                    </a:cubicBezTo>
                    <a:cubicBezTo>
                      <a:pt x="28" y="50"/>
                      <a:pt x="25" y="49"/>
                      <a:pt x="25" y="47"/>
                    </a:cubicBezTo>
                    <a:close/>
                    <a:moveTo>
                      <a:pt x="8" y="50"/>
                    </a:moveTo>
                    <a:cubicBezTo>
                      <a:pt x="8" y="55"/>
                      <a:pt x="18" y="59"/>
                      <a:pt x="31" y="59"/>
                    </a:cubicBezTo>
                    <a:cubicBezTo>
                      <a:pt x="44" y="59"/>
                      <a:pt x="54" y="55"/>
                      <a:pt x="54" y="50"/>
                    </a:cubicBezTo>
                    <a:cubicBezTo>
                      <a:pt x="54" y="45"/>
                      <a:pt x="47" y="42"/>
                      <a:pt x="37" y="41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41" y="45"/>
                      <a:pt x="44" y="46"/>
                      <a:pt x="44" y="48"/>
                    </a:cubicBezTo>
                    <a:cubicBezTo>
                      <a:pt x="44" y="49"/>
                      <a:pt x="39" y="51"/>
                      <a:pt x="31" y="51"/>
                    </a:cubicBezTo>
                    <a:cubicBezTo>
                      <a:pt x="23" y="51"/>
                      <a:pt x="18" y="49"/>
                      <a:pt x="18" y="48"/>
                    </a:cubicBezTo>
                    <a:cubicBezTo>
                      <a:pt x="18" y="46"/>
                      <a:pt x="22" y="45"/>
                      <a:pt x="28" y="44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15" y="42"/>
                      <a:pt x="8" y="45"/>
                      <a:pt x="8" y="50"/>
                    </a:cubicBezTo>
                    <a:close/>
                    <a:moveTo>
                      <a:pt x="16" y="48"/>
                    </a:moveTo>
                    <a:cubicBezTo>
                      <a:pt x="16" y="51"/>
                      <a:pt x="24" y="53"/>
                      <a:pt x="31" y="53"/>
                    </a:cubicBezTo>
                    <a:cubicBezTo>
                      <a:pt x="39" y="53"/>
                      <a:pt x="46" y="51"/>
                      <a:pt x="46" y="48"/>
                    </a:cubicBezTo>
                    <a:cubicBezTo>
                      <a:pt x="46" y="46"/>
                      <a:pt x="45" y="44"/>
                      <a:pt x="42" y="44"/>
                    </a:cubicBezTo>
                    <a:cubicBezTo>
                      <a:pt x="48" y="45"/>
                      <a:pt x="52" y="47"/>
                      <a:pt x="52" y="50"/>
                    </a:cubicBezTo>
                    <a:cubicBezTo>
                      <a:pt x="52" y="53"/>
                      <a:pt x="44" y="57"/>
                      <a:pt x="31" y="57"/>
                    </a:cubicBezTo>
                    <a:cubicBezTo>
                      <a:pt x="19" y="57"/>
                      <a:pt x="10" y="53"/>
                      <a:pt x="10" y="50"/>
                    </a:cubicBezTo>
                    <a:cubicBezTo>
                      <a:pt x="10" y="47"/>
                      <a:pt x="14" y="45"/>
                      <a:pt x="20" y="44"/>
                    </a:cubicBezTo>
                    <a:cubicBezTo>
                      <a:pt x="18" y="44"/>
                      <a:pt x="16" y="46"/>
                      <a:pt x="16" y="48"/>
                    </a:cubicBezTo>
                    <a:close/>
                    <a:moveTo>
                      <a:pt x="63" y="52"/>
                    </a:moveTo>
                    <a:cubicBezTo>
                      <a:pt x="63" y="61"/>
                      <a:pt x="49" y="67"/>
                      <a:pt x="31" y="67"/>
                    </a:cubicBezTo>
                    <a:cubicBezTo>
                      <a:pt x="14" y="67"/>
                      <a:pt x="0" y="61"/>
                      <a:pt x="0" y="52"/>
                    </a:cubicBezTo>
                    <a:cubicBezTo>
                      <a:pt x="0" y="45"/>
                      <a:pt x="9" y="40"/>
                      <a:pt x="22" y="3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1" y="42"/>
                      <a:pt x="3" y="47"/>
                      <a:pt x="3" y="52"/>
                    </a:cubicBezTo>
                    <a:cubicBezTo>
                      <a:pt x="3" y="58"/>
                      <a:pt x="14" y="64"/>
                      <a:pt x="31" y="64"/>
                    </a:cubicBezTo>
                    <a:cubicBezTo>
                      <a:pt x="48" y="64"/>
                      <a:pt x="60" y="58"/>
                      <a:pt x="60" y="52"/>
                    </a:cubicBezTo>
                    <a:cubicBezTo>
                      <a:pt x="60" y="47"/>
                      <a:pt x="51" y="42"/>
                      <a:pt x="38" y="4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53" y="40"/>
                      <a:pt x="63" y="45"/>
                      <a:pt x="63" y="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0" name="îṧḷíḋè">
                <a:extLst>
                  <a:ext uri="{FF2B5EF4-FFF2-40B4-BE49-F238E27FC236}">
                    <a16:creationId xmlns:a16="http://schemas.microsoft.com/office/drawing/2014/main" id="{0BC3D7F9-0788-4BFF-B6AB-050D348E191E}"/>
                  </a:ext>
                </a:extLst>
              </p:cNvPr>
              <p:cNvSpPr/>
              <p:nvPr/>
            </p:nvSpPr>
            <p:spPr bwMode="auto">
              <a:xfrm>
                <a:off x="3612898" y="1953683"/>
                <a:ext cx="268115" cy="293895"/>
              </a:xfrm>
              <a:custGeom>
                <a:avLst/>
                <a:gdLst>
                  <a:gd name="T0" fmla="*/ 31 w 63"/>
                  <a:gd name="T1" fmla="*/ 45 h 67"/>
                  <a:gd name="T2" fmla="*/ 42 w 63"/>
                  <a:gd name="T3" fmla="*/ 33 h 67"/>
                  <a:gd name="T4" fmla="*/ 52 w 63"/>
                  <a:gd name="T5" fmla="*/ 33 h 67"/>
                  <a:gd name="T6" fmla="*/ 52 w 63"/>
                  <a:gd name="T7" fmla="*/ 0 h 67"/>
                  <a:gd name="T8" fmla="*/ 11 w 63"/>
                  <a:gd name="T9" fmla="*/ 0 h 67"/>
                  <a:gd name="T10" fmla="*/ 11 w 63"/>
                  <a:gd name="T11" fmla="*/ 33 h 67"/>
                  <a:gd name="T12" fmla="*/ 21 w 63"/>
                  <a:gd name="T13" fmla="*/ 33 h 67"/>
                  <a:gd name="T14" fmla="*/ 31 w 63"/>
                  <a:gd name="T15" fmla="*/ 45 h 67"/>
                  <a:gd name="T16" fmla="*/ 15 w 63"/>
                  <a:gd name="T17" fmla="*/ 29 h 67"/>
                  <a:gd name="T18" fmla="*/ 15 w 63"/>
                  <a:gd name="T19" fmla="*/ 4 h 67"/>
                  <a:gd name="T20" fmla="*/ 48 w 63"/>
                  <a:gd name="T21" fmla="*/ 4 h 67"/>
                  <a:gd name="T22" fmla="*/ 48 w 63"/>
                  <a:gd name="T23" fmla="*/ 29 h 67"/>
                  <a:gd name="T24" fmla="*/ 45 w 63"/>
                  <a:gd name="T25" fmla="*/ 29 h 67"/>
                  <a:gd name="T26" fmla="*/ 17 w 63"/>
                  <a:gd name="T27" fmla="*/ 29 h 67"/>
                  <a:gd name="T28" fmla="*/ 15 w 63"/>
                  <a:gd name="T29" fmla="*/ 29 h 67"/>
                  <a:gd name="T30" fmla="*/ 25 w 63"/>
                  <a:gd name="T31" fmla="*/ 47 h 67"/>
                  <a:gd name="T32" fmla="*/ 29 w 63"/>
                  <a:gd name="T33" fmla="*/ 45 h 67"/>
                  <a:gd name="T34" fmla="*/ 30 w 63"/>
                  <a:gd name="T35" fmla="*/ 46 h 67"/>
                  <a:gd name="T36" fmla="*/ 31 w 63"/>
                  <a:gd name="T37" fmla="*/ 47 h 67"/>
                  <a:gd name="T38" fmla="*/ 33 w 63"/>
                  <a:gd name="T39" fmla="*/ 46 h 67"/>
                  <a:gd name="T40" fmla="*/ 34 w 63"/>
                  <a:gd name="T41" fmla="*/ 45 h 67"/>
                  <a:gd name="T42" fmla="*/ 37 w 63"/>
                  <a:gd name="T43" fmla="*/ 47 h 67"/>
                  <a:gd name="T44" fmla="*/ 31 w 63"/>
                  <a:gd name="T45" fmla="*/ 50 h 67"/>
                  <a:gd name="T46" fmla="*/ 25 w 63"/>
                  <a:gd name="T47" fmla="*/ 47 h 67"/>
                  <a:gd name="T48" fmla="*/ 8 w 63"/>
                  <a:gd name="T49" fmla="*/ 50 h 67"/>
                  <a:gd name="T50" fmla="*/ 31 w 63"/>
                  <a:gd name="T51" fmla="*/ 59 h 67"/>
                  <a:gd name="T52" fmla="*/ 54 w 63"/>
                  <a:gd name="T53" fmla="*/ 50 h 67"/>
                  <a:gd name="T54" fmla="*/ 37 w 63"/>
                  <a:gd name="T55" fmla="*/ 41 h 67"/>
                  <a:gd name="T56" fmla="*/ 34 w 63"/>
                  <a:gd name="T57" fmla="*/ 44 h 67"/>
                  <a:gd name="T58" fmla="*/ 44 w 63"/>
                  <a:gd name="T59" fmla="*/ 48 h 67"/>
                  <a:gd name="T60" fmla="*/ 31 w 63"/>
                  <a:gd name="T61" fmla="*/ 51 h 67"/>
                  <a:gd name="T62" fmla="*/ 18 w 63"/>
                  <a:gd name="T63" fmla="*/ 48 h 67"/>
                  <a:gd name="T64" fmla="*/ 28 w 63"/>
                  <a:gd name="T65" fmla="*/ 44 h 67"/>
                  <a:gd name="T66" fmla="*/ 25 w 63"/>
                  <a:gd name="T67" fmla="*/ 41 h 67"/>
                  <a:gd name="T68" fmla="*/ 8 w 63"/>
                  <a:gd name="T69" fmla="*/ 50 h 67"/>
                  <a:gd name="T70" fmla="*/ 16 w 63"/>
                  <a:gd name="T71" fmla="*/ 48 h 67"/>
                  <a:gd name="T72" fmla="*/ 31 w 63"/>
                  <a:gd name="T73" fmla="*/ 53 h 67"/>
                  <a:gd name="T74" fmla="*/ 46 w 63"/>
                  <a:gd name="T75" fmla="*/ 48 h 67"/>
                  <a:gd name="T76" fmla="*/ 42 w 63"/>
                  <a:gd name="T77" fmla="*/ 44 h 67"/>
                  <a:gd name="T78" fmla="*/ 52 w 63"/>
                  <a:gd name="T79" fmla="*/ 50 h 67"/>
                  <a:gd name="T80" fmla="*/ 31 w 63"/>
                  <a:gd name="T81" fmla="*/ 57 h 67"/>
                  <a:gd name="T82" fmla="*/ 10 w 63"/>
                  <a:gd name="T83" fmla="*/ 50 h 67"/>
                  <a:gd name="T84" fmla="*/ 20 w 63"/>
                  <a:gd name="T85" fmla="*/ 44 h 67"/>
                  <a:gd name="T86" fmla="*/ 16 w 63"/>
                  <a:gd name="T87" fmla="*/ 48 h 67"/>
                  <a:gd name="T88" fmla="*/ 63 w 63"/>
                  <a:gd name="T89" fmla="*/ 52 h 67"/>
                  <a:gd name="T90" fmla="*/ 31 w 63"/>
                  <a:gd name="T91" fmla="*/ 67 h 67"/>
                  <a:gd name="T92" fmla="*/ 0 w 63"/>
                  <a:gd name="T93" fmla="*/ 52 h 67"/>
                  <a:gd name="T94" fmla="*/ 22 w 63"/>
                  <a:gd name="T95" fmla="*/ 38 h 67"/>
                  <a:gd name="T96" fmla="*/ 25 w 63"/>
                  <a:gd name="T97" fmla="*/ 40 h 67"/>
                  <a:gd name="T98" fmla="*/ 3 w 63"/>
                  <a:gd name="T99" fmla="*/ 52 h 67"/>
                  <a:gd name="T100" fmla="*/ 31 w 63"/>
                  <a:gd name="T101" fmla="*/ 64 h 67"/>
                  <a:gd name="T102" fmla="*/ 60 w 63"/>
                  <a:gd name="T103" fmla="*/ 52 h 67"/>
                  <a:gd name="T104" fmla="*/ 38 w 63"/>
                  <a:gd name="T105" fmla="*/ 40 h 67"/>
                  <a:gd name="T106" fmla="*/ 40 w 63"/>
                  <a:gd name="T107" fmla="*/ 38 h 67"/>
                  <a:gd name="T108" fmla="*/ 63 w 63"/>
                  <a:gd name="T10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67">
                    <a:moveTo>
                      <a:pt x="31" y="45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21" y="33"/>
                      <a:pt x="21" y="33"/>
                      <a:pt x="21" y="33"/>
                    </a:cubicBezTo>
                    <a:lnTo>
                      <a:pt x="31" y="45"/>
                    </a:lnTo>
                    <a:close/>
                    <a:moveTo>
                      <a:pt x="15" y="2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15" y="29"/>
                    </a:lnTo>
                    <a:close/>
                    <a:moveTo>
                      <a:pt x="25" y="47"/>
                    </a:moveTo>
                    <a:cubicBezTo>
                      <a:pt x="25" y="46"/>
                      <a:pt x="27" y="45"/>
                      <a:pt x="29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1" y="47"/>
                      <a:pt x="31" y="47"/>
                    </a:cubicBezTo>
                    <a:cubicBezTo>
                      <a:pt x="32" y="47"/>
                      <a:pt x="32" y="46"/>
                      <a:pt x="33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5"/>
                      <a:pt x="37" y="46"/>
                      <a:pt x="37" y="47"/>
                    </a:cubicBezTo>
                    <a:cubicBezTo>
                      <a:pt x="37" y="49"/>
                      <a:pt x="34" y="50"/>
                      <a:pt x="31" y="50"/>
                    </a:cubicBezTo>
                    <a:cubicBezTo>
                      <a:pt x="28" y="50"/>
                      <a:pt x="25" y="49"/>
                      <a:pt x="25" y="47"/>
                    </a:cubicBezTo>
                    <a:close/>
                    <a:moveTo>
                      <a:pt x="8" y="50"/>
                    </a:moveTo>
                    <a:cubicBezTo>
                      <a:pt x="8" y="55"/>
                      <a:pt x="18" y="59"/>
                      <a:pt x="31" y="59"/>
                    </a:cubicBezTo>
                    <a:cubicBezTo>
                      <a:pt x="44" y="59"/>
                      <a:pt x="54" y="55"/>
                      <a:pt x="54" y="50"/>
                    </a:cubicBezTo>
                    <a:cubicBezTo>
                      <a:pt x="54" y="45"/>
                      <a:pt x="47" y="42"/>
                      <a:pt x="37" y="41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41" y="45"/>
                      <a:pt x="44" y="46"/>
                      <a:pt x="44" y="48"/>
                    </a:cubicBezTo>
                    <a:cubicBezTo>
                      <a:pt x="44" y="49"/>
                      <a:pt x="39" y="51"/>
                      <a:pt x="31" y="51"/>
                    </a:cubicBezTo>
                    <a:cubicBezTo>
                      <a:pt x="23" y="51"/>
                      <a:pt x="18" y="49"/>
                      <a:pt x="18" y="48"/>
                    </a:cubicBezTo>
                    <a:cubicBezTo>
                      <a:pt x="18" y="46"/>
                      <a:pt x="22" y="45"/>
                      <a:pt x="28" y="44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15" y="42"/>
                      <a:pt x="8" y="45"/>
                      <a:pt x="8" y="50"/>
                    </a:cubicBezTo>
                    <a:close/>
                    <a:moveTo>
                      <a:pt x="16" y="48"/>
                    </a:moveTo>
                    <a:cubicBezTo>
                      <a:pt x="16" y="51"/>
                      <a:pt x="24" y="53"/>
                      <a:pt x="31" y="53"/>
                    </a:cubicBezTo>
                    <a:cubicBezTo>
                      <a:pt x="39" y="53"/>
                      <a:pt x="46" y="51"/>
                      <a:pt x="46" y="48"/>
                    </a:cubicBezTo>
                    <a:cubicBezTo>
                      <a:pt x="46" y="46"/>
                      <a:pt x="45" y="44"/>
                      <a:pt x="42" y="44"/>
                    </a:cubicBezTo>
                    <a:cubicBezTo>
                      <a:pt x="48" y="45"/>
                      <a:pt x="52" y="47"/>
                      <a:pt x="52" y="50"/>
                    </a:cubicBezTo>
                    <a:cubicBezTo>
                      <a:pt x="52" y="53"/>
                      <a:pt x="44" y="57"/>
                      <a:pt x="31" y="57"/>
                    </a:cubicBezTo>
                    <a:cubicBezTo>
                      <a:pt x="19" y="57"/>
                      <a:pt x="10" y="53"/>
                      <a:pt x="10" y="50"/>
                    </a:cubicBezTo>
                    <a:cubicBezTo>
                      <a:pt x="10" y="47"/>
                      <a:pt x="14" y="45"/>
                      <a:pt x="20" y="44"/>
                    </a:cubicBezTo>
                    <a:cubicBezTo>
                      <a:pt x="18" y="44"/>
                      <a:pt x="16" y="46"/>
                      <a:pt x="16" y="48"/>
                    </a:cubicBezTo>
                    <a:close/>
                    <a:moveTo>
                      <a:pt x="63" y="52"/>
                    </a:moveTo>
                    <a:cubicBezTo>
                      <a:pt x="63" y="61"/>
                      <a:pt x="49" y="67"/>
                      <a:pt x="31" y="67"/>
                    </a:cubicBezTo>
                    <a:cubicBezTo>
                      <a:pt x="14" y="67"/>
                      <a:pt x="0" y="61"/>
                      <a:pt x="0" y="52"/>
                    </a:cubicBezTo>
                    <a:cubicBezTo>
                      <a:pt x="0" y="45"/>
                      <a:pt x="9" y="40"/>
                      <a:pt x="22" y="3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1" y="42"/>
                      <a:pt x="3" y="47"/>
                      <a:pt x="3" y="52"/>
                    </a:cubicBezTo>
                    <a:cubicBezTo>
                      <a:pt x="3" y="58"/>
                      <a:pt x="14" y="64"/>
                      <a:pt x="31" y="64"/>
                    </a:cubicBezTo>
                    <a:cubicBezTo>
                      <a:pt x="48" y="64"/>
                      <a:pt x="60" y="58"/>
                      <a:pt x="60" y="52"/>
                    </a:cubicBezTo>
                    <a:cubicBezTo>
                      <a:pt x="60" y="47"/>
                      <a:pt x="51" y="42"/>
                      <a:pt x="38" y="4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53" y="40"/>
                      <a:pt x="63" y="45"/>
                      <a:pt x="63" y="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1" name="ïṥ1îḑè">
                <a:extLst>
                  <a:ext uri="{FF2B5EF4-FFF2-40B4-BE49-F238E27FC236}">
                    <a16:creationId xmlns:a16="http://schemas.microsoft.com/office/drawing/2014/main" id="{6BC92CC7-D284-45BC-8349-AAA2653326BF}"/>
                  </a:ext>
                </a:extLst>
              </p:cNvPr>
              <p:cNvSpPr/>
              <p:nvPr/>
            </p:nvSpPr>
            <p:spPr bwMode="auto">
              <a:xfrm>
                <a:off x="6856760" y="1839359"/>
                <a:ext cx="255906" cy="255905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2" name="išḷïḋé">
                <a:extLst>
                  <a:ext uri="{FF2B5EF4-FFF2-40B4-BE49-F238E27FC236}">
                    <a16:creationId xmlns:a16="http://schemas.microsoft.com/office/drawing/2014/main" id="{97E874BB-31A1-44EA-BCD9-890FB7C2A914}"/>
                  </a:ext>
                </a:extLst>
              </p:cNvPr>
              <p:cNvSpPr/>
              <p:nvPr/>
            </p:nvSpPr>
            <p:spPr bwMode="auto">
              <a:xfrm>
                <a:off x="7248011" y="3738365"/>
                <a:ext cx="258419" cy="300168"/>
              </a:xfrm>
              <a:custGeom>
                <a:avLst/>
                <a:gdLst>
                  <a:gd name="T0" fmla="*/ 31 w 62"/>
                  <a:gd name="T1" fmla="*/ 49 h 70"/>
                  <a:gd name="T2" fmla="*/ 45 w 62"/>
                  <a:gd name="T3" fmla="*/ 35 h 70"/>
                  <a:gd name="T4" fmla="*/ 45 w 62"/>
                  <a:gd name="T5" fmla="*/ 8 h 70"/>
                  <a:gd name="T6" fmla="*/ 17 w 62"/>
                  <a:gd name="T7" fmla="*/ 8 h 70"/>
                  <a:gd name="T8" fmla="*/ 17 w 62"/>
                  <a:gd name="T9" fmla="*/ 35 h 70"/>
                  <a:gd name="T10" fmla="*/ 31 w 62"/>
                  <a:gd name="T11" fmla="*/ 49 h 70"/>
                  <a:gd name="T12" fmla="*/ 31 w 62"/>
                  <a:gd name="T13" fmla="*/ 8 h 70"/>
                  <a:gd name="T14" fmla="*/ 44 w 62"/>
                  <a:gd name="T15" fmla="*/ 21 h 70"/>
                  <a:gd name="T16" fmla="*/ 31 w 62"/>
                  <a:gd name="T17" fmla="*/ 34 h 70"/>
                  <a:gd name="T18" fmla="*/ 18 w 62"/>
                  <a:gd name="T19" fmla="*/ 21 h 70"/>
                  <a:gd name="T20" fmla="*/ 31 w 62"/>
                  <a:gd name="T21" fmla="*/ 8 h 70"/>
                  <a:gd name="T22" fmla="*/ 25 w 62"/>
                  <a:gd name="T23" fmla="*/ 50 h 70"/>
                  <a:gd name="T24" fmla="*/ 27 w 62"/>
                  <a:gd name="T25" fmla="*/ 48 h 70"/>
                  <a:gd name="T26" fmla="*/ 30 w 62"/>
                  <a:gd name="T27" fmla="*/ 50 h 70"/>
                  <a:gd name="T28" fmla="*/ 31 w 62"/>
                  <a:gd name="T29" fmla="*/ 51 h 70"/>
                  <a:gd name="T30" fmla="*/ 32 w 62"/>
                  <a:gd name="T31" fmla="*/ 50 h 70"/>
                  <a:gd name="T32" fmla="*/ 34 w 62"/>
                  <a:gd name="T33" fmla="*/ 48 h 70"/>
                  <a:gd name="T34" fmla="*/ 37 w 62"/>
                  <a:gd name="T35" fmla="*/ 50 h 70"/>
                  <a:gd name="T36" fmla="*/ 31 w 62"/>
                  <a:gd name="T37" fmla="*/ 53 h 70"/>
                  <a:gd name="T38" fmla="*/ 25 w 62"/>
                  <a:gd name="T39" fmla="*/ 50 h 70"/>
                  <a:gd name="T40" fmla="*/ 8 w 62"/>
                  <a:gd name="T41" fmla="*/ 53 h 70"/>
                  <a:gd name="T42" fmla="*/ 31 w 62"/>
                  <a:gd name="T43" fmla="*/ 62 h 70"/>
                  <a:gd name="T44" fmla="*/ 54 w 62"/>
                  <a:gd name="T45" fmla="*/ 53 h 70"/>
                  <a:gd name="T46" fmla="*/ 39 w 62"/>
                  <a:gd name="T47" fmla="*/ 44 h 70"/>
                  <a:gd name="T48" fmla="*/ 35 w 62"/>
                  <a:gd name="T49" fmla="*/ 47 h 70"/>
                  <a:gd name="T50" fmla="*/ 44 w 62"/>
                  <a:gd name="T51" fmla="*/ 51 h 70"/>
                  <a:gd name="T52" fmla="*/ 31 w 62"/>
                  <a:gd name="T53" fmla="*/ 54 h 70"/>
                  <a:gd name="T54" fmla="*/ 18 w 62"/>
                  <a:gd name="T55" fmla="*/ 51 h 70"/>
                  <a:gd name="T56" fmla="*/ 26 w 62"/>
                  <a:gd name="T57" fmla="*/ 47 h 70"/>
                  <a:gd name="T58" fmla="*/ 23 w 62"/>
                  <a:gd name="T59" fmla="*/ 44 h 70"/>
                  <a:gd name="T60" fmla="*/ 8 w 62"/>
                  <a:gd name="T61" fmla="*/ 53 h 70"/>
                  <a:gd name="T62" fmla="*/ 16 w 62"/>
                  <a:gd name="T63" fmla="*/ 51 h 70"/>
                  <a:gd name="T64" fmla="*/ 31 w 62"/>
                  <a:gd name="T65" fmla="*/ 56 h 70"/>
                  <a:gd name="T66" fmla="*/ 46 w 62"/>
                  <a:gd name="T67" fmla="*/ 51 h 70"/>
                  <a:gd name="T68" fmla="*/ 42 w 62"/>
                  <a:gd name="T69" fmla="*/ 47 h 70"/>
                  <a:gd name="T70" fmla="*/ 52 w 62"/>
                  <a:gd name="T71" fmla="*/ 53 h 70"/>
                  <a:gd name="T72" fmla="*/ 31 w 62"/>
                  <a:gd name="T73" fmla="*/ 60 h 70"/>
                  <a:gd name="T74" fmla="*/ 10 w 62"/>
                  <a:gd name="T75" fmla="*/ 53 h 70"/>
                  <a:gd name="T76" fmla="*/ 20 w 62"/>
                  <a:gd name="T77" fmla="*/ 47 h 70"/>
                  <a:gd name="T78" fmla="*/ 16 w 62"/>
                  <a:gd name="T79" fmla="*/ 51 h 70"/>
                  <a:gd name="T80" fmla="*/ 62 w 62"/>
                  <a:gd name="T81" fmla="*/ 55 h 70"/>
                  <a:gd name="T82" fmla="*/ 31 w 62"/>
                  <a:gd name="T83" fmla="*/ 70 h 70"/>
                  <a:gd name="T84" fmla="*/ 0 w 62"/>
                  <a:gd name="T85" fmla="*/ 55 h 70"/>
                  <a:gd name="T86" fmla="*/ 20 w 62"/>
                  <a:gd name="T87" fmla="*/ 41 h 70"/>
                  <a:gd name="T88" fmla="*/ 23 w 62"/>
                  <a:gd name="T89" fmla="*/ 44 h 70"/>
                  <a:gd name="T90" fmla="*/ 3 w 62"/>
                  <a:gd name="T91" fmla="*/ 55 h 70"/>
                  <a:gd name="T92" fmla="*/ 31 w 62"/>
                  <a:gd name="T93" fmla="*/ 67 h 70"/>
                  <a:gd name="T94" fmla="*/ 59 w 62"/>
                  <a:gd name="T95" fmla="*/ 55 h 70"/>
                  <a:gd name="T96" fmla="*/ 39 w 62"/>
                  <a:gd name="T97" fmla="*/ 44 h 70"/>
                  <a:gd name="T98" fmla="*/ 42 w 62"/>
                  <a:gd name="T99" fmla="*/ 41 h 70"/>
                  <a:gd name="T100" fmla="*/ 62 w 62"/>
                  <a:gd name="T101" fmla="*/ 5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" h="70">
                    <a:moveTo>
                      <a:pt x="31" y="49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52" y="27"/>
                      <a:pt x="52" y="15"/>
                      <a:pt x="45" y="8"/>
                    </a:cubicBezTo>
                    <a:cubicBezTo>
                      <a:pt x="37" y="0"/>
                      <a:pt x="25" y="0"/>
                      <a:pt x="17" y="8"/>
                    </a:cubicBezTo>
                    <a:cubicBezTo>
                      <a:pt x="10" y="15"/>
                      <a:pt x="10" y="27"/>
                      <a:pt x="17" y="35"/>
                    </a:cubicBezTo>
                    <a:lnTo>
                      <a:pt x="31" y="49"/>
                    </a:lnTo>
                    <a:close/>
                    <a:moveTo>
                      <a:pt x="31" y="8"/>
                    </a:moveTo>
                    <a:cubicBezTo>
                      <a:pt x="38" y="8"/>
                      <a:pt x="44" y="14"/>
                      <a:pt x="44" y="21"/>
                    </a:cubicBezTo>
                    <a:cubicBezTo>
                      <a:pt x="44" y="29"/>
                      <a:pt x="38" y="34"/>
                      <a:pt x="31" y="34"/>
                    </a:cubicBezTo>
                    <a:cubicBezTo>
                      <a:pt x="24" y="34"/>
                      <a:pt x="18" y="29"/>
                      <a:pt x="18" y="21"/>
                    </a:cubicBezTo>
                    <a:cubicBezTo>
                      <a:pt x="18" y="14"/>
                      <a:pt x="24" y="8"/>
                      <a:pt x="31" y="8"/>
                    </a:cubicBezTo>
                    <a:close/>
                    <a:moveTo>
                      <a:pt x="25" y="50"/>
                    </a:moveTo>
                    <a:cubicBezTo>
                      <a:pt x="25" y="49"/>
                      <a:pt x="26" y="49"/>
                      <a:pt x="27" y="48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1"/>
                      <a:pt x="30" y="51"/>
                      <a:pt x="31" y="51"/>
                    </a:cubicBezTo>
                    <a:cubicBezTo>
                      <a:pt x="31" y="51"/>
                      <a:pt x="32" y="51"/>
                      <a:pt x="32" y="50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6" y="49"/>
                      <a:pt x="37" y="49"/>
                      <a:pt x="37" y="50"/>
                    </a:cubicBezTo>
                    <a:cubicBezTo>
                      <a:pt x="37" y="52"/>
                      <a:pt x="34" y="53"/>
                      <a:pt x="31" y="53"/>
                    </a:cubicBezTo>
                    <a:cubicBezTo>
                      <a:pt x="28" y="53"/>
                      <a:pt x="25" y="52"/>
                      <a:pt x="25" y="50"/>
                    </a:cubicBezTo>
                    <a:close/>
                    <a:moveTo>
                      <a:pt x="8" y="53"/>
                    </a:moveTo>
                    <a:cubicBezTo>
                      <a:pt x="8" y="58"/>
                      <a:pt x="18" y="62"/>
                      <a:pt x="31" y="62"/>
                    </a:cubicBezTo>
                    <a:cubicBezTo>
                      <a:pt x="44" y="62"/>
                      <a:pt x="54" y="58"/>
                      <a:pt x="54" y="53"/>
                    </a:cubicBezTo>
                    <a:cubicBezTo>
                      <a:pt x="54" y="49"/>
                      <a:pt x="48" y="45"/>
                      <a:pt x="39" y="4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1" y="48"/>
                      <a:pt x="44" y="49"/>
                      <a:pt x="44" y="51"/>
                    </a:cubicBezTo>
                    <a:cubicBezTo>
                      <a:pt x="44" y="52"/>
                      <a:pt x="39" y="54"/>
                      <a:pt x="31" y="54"/>
                    </a:cubicBezTo>
                    <a:cubicBezTo>
                      <a:pt x="23" y="54"/>
                      <a:pt x="18" y="52"/>
                      <a:pt x="18" y="51"/>
                    </a:cubicBezTo>
                    <a:cubicBezTo>
                      <a:pt x="18" y="49"/>
                      <a:pt x="21" y="48"/>
                      <a:pt x="26" y="47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4" y="45"/>
                      <a:pt x="8" y="49"/>
                      <a:pt x="8" y="53"/>
                    </a:cubicBezTo>
                    <a:close/>
                    <a:moveTo>
                      <a:pt x="16" y="51"/>
                    </a:moveTo>
                    <a:cubicBezTo>
                      <a:pt x="16" y="54"/>
                      <a:pt x="23" y="56"/>
                      <a:pt x="31" y="56"/>
                    </a:cubicBezTo>
                    <a:cubicBezTo>
                      <a:pt x="39" y="56"/>
                      <a:pt x="46" y="54"/>
                      <a:pt x="46" y="51"/>
                    </a:cubicBezTo>
                    <a:cubicBezTo>
                      <a:pt x="46" y="49"/>
                      <a:pt x="44" y="47"/>
                      <a:pt x="42" y="47"/>
                    </a:cubicBezTo>
                    <a:cubicBezTo>
                      <a:pt x="48" y="48"/>
                      <a:pt x="52" y="50"/>
                      <a:pt x="52" y="53"/>
                    </a:cubicBezTo>
                    <a:cubicBezTo>
                      <a:pt x="52" y="56"/>
                      <a:pt x="43" y="60"/>
                      <a:pt x="31" y="60"/>
                    </a:cubicBezTo>
                    <a:cubicBezTo>
                      <a:pt x="19" y="60"/>
                      <a:pt x="10" y="56"/>
                      <a:pt x="10" y="53"/>
                    </a:cubicBezTo>
                    <a:cubicBezTo>
                      <a:pt x="10" y="50"/>
                      <a:pt x="14" y="48"/>
                      <a:pt x="20" y="47"/>
                    </a:cubicBezTo>
                    <a:cubicBezTo>
                      <a:pt x="17" y="47"/>
                      <a:pt x="16" y="49"/>
                      <a:pt x="16" y="51"/>
                    </a:cubicBezTo>
                    <a:close/>
                    <a:moveTo>
                      <a:pt x="62" y="55"/>
                    </a:moveTo>
                    <a:cubicBezTo>
                      <a:pt x="62" y="64"/>
                      <a:pt x="49" y="70"/>
                      <a:pt x="31" y="70"/>
                    </a:cubicBezTo>
                    <a:cubicBezTo>
                      <a:pt x="13" y="70"/>
                      <a:pt x="0" y="64"/>
                      <a:pt x="0" y="55"/>
                    </a:cubicBezTo>
                    <a:cubicBezTo>
                      <a:pt x="0" y="49"/>
                      <a:pt x="8" y="43"/>
                      <a:pt x="20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0" y="45"/>
                      <a:pt x="3" y="50"/>
                      <a:pt x="3" y="55"/>
                    </a:cubicBezTo>
                    <a:cubicBezTo>
                      <a:pt x="3" y="61"/>
                      <a:pt x="14" y="67"/>
                      <a:pt x="31" y="67"/>
                    </a:cubicBezTo>
                    <a:cubicBezTo>
                      <a:pt x="48" y="67"/>
                      <a:pt x="59" y="61"/>
                      <a:pt x="59" y="55"/>
                    </a:cubicBezTo>
                    <a:cubicBezTo>
                      <a:pt x="59" y="50"/>
                      <a:pt x="51" y="45"/>
                      <a:pt x="39" y="44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4" y="43"/>
                      <a:pt x="62" y="49"/>
                      <a:pt x="62" y="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3" name="ïṩľíḍe">
                <a:extLst>
                  <a:ext uri="{FF2B5EF4-FFF2-40B4-BE49-F238E27FC236}">
                    <a16:creationId xmlns:a16="http://schemas.microsoft.com/office/drawing/2014/main" id="{FFB8E318-F08B-4BE3-86E7-3381D1DBD3A8}"/>
                  </a:ext>
                </a:extLst>
              </p:cNvPr>
              <p:cNvSpPr/>
              <p:nvPr/>
            </p:nvSpPr>
            <p:spPr bwMode="auto">
              <a:xfrm>
                <a:off x="6805586" y="4925363"/>
                <a:ext cx="282662" cy="28266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4" name="íşļídê">
                <a:extLst>
                  <a:ext uri="{FF2B5EF4-FFF2-40B4-BE49-F238E27FC236}">
                    <a16:creationId xmlns:a16="http://schemas.microsoft.com/office/drawing/2014/main" id="{C72E780A-F7EB-453D-AE59-A32A0114F211}"/>
                  </a:ext>
                </a:extLst>
              </p:cNvPr>
              <p:cNvSpPr/>
              <p:nvPr/>
            </p:nvSpPr>
            <p:spPr bwMode="auto">
              <a:xfrm>
                <a:off x="5499324" y="5343165"/>
                <a:ext cx="269059" cy="253140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5" name="ïŝļíḋè">
                <a:extLst>
                  <a:ext uri="{FF2B5EF4-FFF2-40B4-BE49-F238E27FC236}">
                    <a16:creationId xmlns:a16="http://schemas.microsoft.com/office/drawing/2014/main" id="{260D7EF1-B27A-4928-8BE0-4F5167F9B683}"/>
                  </a:ext>
                </a:extLst>
              </p:cNvPr>
              <p:cNvSpPr/>
              <p:nvPr/>
            </p:nvSpPr>
            <p:spPr bwMode="auto">
              <a:xfrm>
                <a:off x="6704825" y="3901485"/>
                <a:ext cx="450645" cy="365668"/>
              </a:xfrm>
              <a:custGeom>
                <a:avLst/>
                <a:gdLst>
                  <a:gd name="T0" fmla="*/ 26 w 74"/>
                  <a:gd name="T1" fmla="*/ 0 h 60"/>
                  <a:gd name="T2" fmla="*/ 19 w 74"/>
                  <a:gd name="T3" fmla="*/ 53 h 60"/>
                  <a:gd name="T4" fmla="*/ 49 w 74"/>
                  <a:gd name="T5" fmla="*/ 60 h 60"/>
                  <a:gd name="T6" fmla="*/ 56 w 74"/>
                  <a:gd name="T7" fmla="*/ 7 h 60"/>
                  <a:gd name="T8" fmla="*/ 53 w 74"/>
                  <a:gd name="T9" fmla="*/ 7 h 60"/>
                  <a:gd name="T10" fmla="*/ 49 w 74"/>
                  <a:gd name="T11" fmla="*/ 57 h 60"/>
                  <a:gd name="T12" fmla="*/ 22 w 74"/>
                  <a:gd name="T13" fmla="*/ 53 h 60"/>
                  <a:gd name="T14" fmla="*/ 26 w 74"/>
                  <a:gd name="T15" fmla="*/ 3 h 60"/>
                  <a:gd name="T16" fmla="*/ 53 w 74"/>
                  <a:gd name="T17" fmla="*/ 7 h 60"/>
                  <a:gd name="T18" fmla="*/ 25 w 74"/>
                  <a:gd name="T19" fmla="*/ 6 h 60"/>
                  <a:gd name="T20" fmla="*/ 24 w 74"/>
                  <a:gd name="T21" fmla="*/ 50 h 60"/>
                  <a:gd name="T22" fmla="*/ 50 w 74"/>
                  <a:gd name="T23" fmla="*/ 51 h 60"/>
                  <a:gd name="T24" fmla="*/ 51 w 74"/>
                  <a:gd name="T25" fmla="*/ 7 h 60"/>
                  <a:gd name="T26" fmla="*/ 49 w 74"/>
                  <a:gd name="T27" fmla="*/ 49 h 60"/>
                  <a:gd name="T28" fmla="*/ 26 w 74"/>
                  <a:gd name="T29" fmla="*/ 8 h 60"/>
                  <a:gd name="T30" fmla="*/ 49 w 74"/>
                  <a:gd name="T31" fmla="*/ 49 h 60"/>
                  <a:gd name="T32" fmla="*/ 37 w 74"/>
                  <a:gd name="T33" fmla="*/ 56 h 60"/>
                  <a:gd name="T34" fmla="*/ 37 w 74"/>
                  <a:gd name="T35" fmla="*/ 52 h 60"/>
                  <a:gd name="T36" fmla="*/ 74 w 74"/>
                  <a:gd name="T37" fmla="*/ 23 h 60"/>
                  <a:gd name="T38" fmla="*/ 67 w 74"/>
                  <a:gd name="T39" fmla="*/ 41 h 60"/>
                  <a:gd name="T40" fmla="*/ 66 w 74"/>
                  <a:gd name="T41" fmla="*/ 39 h 60"/>
                  <a:gd name="T42" fmla="*/ 66 w 74"/>
                  <a:gd name="T43" fmla="*/ 7 h 60"/>
                  <a:gd name="T44" fmla="*/ 68 w 74"/>
                  <a:gd name="T45" fmla="*/ 6 h 60"/>
                  <a:gd name="T46" fmla="*/ 69 w 74"/>
                  <a:gd name="T47" fmla="*/ 23 h 60"/>
                  <a:gd name="T48" fmla="*/ 64 w 74"/>
                  <a:gd name="T49" fmla="*/ 37 h 60"/>
                  <a:gd name="T50" fmla="*/ 63 w 74"/>
                  <a:gd name="T51" fmla="*/ 35 h 60"/>
                  <a:gd name="T52" fmla="*/ 63 w 74"/>
                  <a:gd name="T53" fmla="*/ 11 h 60"/>
                  <a:gd name="T54" fmla="*/ 65 w 74"/>
                  <a:gd name="T55" fmla="*/ 10 h 60"/>
                  <a:gd name="T56" fmla="*/ 64 w 74"/>
                  <a:gd name="T57" fmla="*/ 23 h 60"/>
                  <a:gd name="T58" fmla="*/ 60 w 74"/>
                  <a:gd name="T59" fmla="*/ 33 h 60"/>
                  <a:gd name="T60" fmla="*/ 60 w 74"/>
                  <a:gd name="T61" fmla="*/ 31 h 60"/>
                  <a:gd name="T62" fmla="*/ 60 w 74"/>
                  <a:gd name="T63" fmla="*/ 15 h 60"/>
                  <a:gd name="T64" fmla="*/ 61 w 74"/>
                  <a:gd name="T65" fmla="*/ 14 h 60"/>
                  <a:gd name="T66" fmla="*/ 8 w 74"/>
                  <a:gd name="T67" fmla="*/ 39 h 60"/>
                  <a:gd name="T68" fmla="*/ 7 w 74"/>
                  <a:gd name="T69" fmla="*/ 41 h 60"/>
                  <a:gd name="T70" fmla="*/ 0 w 74"/>
                  <a:gd name="T71" fmla="*/ 23 h 60"/>
                  <a:gd name="T72" fmla="*/ 8 w 74"/>
                  <a:gd name="T73" fmla="*/ 6 h 60"/>
                  <a:gd name="T74" fmla="*/ 2 w 74"/>
                  <a:gd name="T75" fmla="*/ 23 h 60"/>
                  <a:gd name="T76" fmla="*/ 12 w 74"/>
                  <a:gd name="T77" fmla="*/ 35 h 60"/>
                  <a:gd name="T78" fmla="*/ 11 w 74"/>
                  <a:gd name="T79" fmla="*/ 37 h 60"/>
                  <a:gd name="T80" fmla="*/ 6 w 74"/>
                  <a:gd name="T81" fmla="*/ 23 h 60"/>
                  <a:gd name="T82" fmla="*/ 11 w 74"/>
                  <a:gd name="T83" fmla="*/ 10 h 60"/>
                  <a:gd name="T84" fmla="*/ 8 w 74"/>
                  <a:gd name="T85" fmla="*/ 23 h 60"/>
                  <a:gd name="T86" fmla="*/ 15 w 74"/>
                  <a:gd name="T87" fmla="*/ 15 h 60"/>
                  <a:gd name="T88" fmla="*/ 15 w 74"/>
                  <a:gd name="T89" fmla="*/ 31 h 60"/>
                  <a:gd name="T90" fmla="*/ 14 w 74"/>
                  <a:gd name="T91" fmla="*/ 33 h 60"/>
                  <a:gd name="T92" fmla="*/ 11 w 74"/>
                  <a:gd name="T93" fmla="*/ 23 h 60"/>
                  <a:gd name="T94" fmla="*/ 15 w 74"/>
                  <a:gd name="T95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" h="60">
                    <a:moveTo>
                      <a:pt x="49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6"/>
                      <a:pt x="22" y="60"/>
                      <a:pt x="2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3" y="60"/>
                      <a:pt x="56" y="56"/>
                      <a:pt x="56" y="53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3" y="0"/>
                      <a:pt x="49" y="0"/>
                    </a:cubicBezTo>
                    <a:close/>
                    <a:moveTo>
                      <a:pt x="53" y="7"/>
                    </a:moveTo>
                    <a:cubicBezTo>
                      <a:pt x="53" y="53"/>
                      <a:pt x="53" y="53"/>
                      <a:pt x="53" y="53"/>
                    </a:cubicBezTo>
                    <a:cubicBezTo>
                      <a:pt x="53" y="55"/>
                      <a:pt x="51" y="57"/>
                      <a:pt x="49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4" y="57"/>
                      <a:pt x="22" y="55"/>
                      <a:pt x="22" y="5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5"/>
                      <a:pt x="24" y="3"/>
                      <a:pt x="26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5"/>
                      <a:pt x="53" y="7"/>
                    </a:cubicBezTo>
                    <a:close/>
                    <a:moveTo>
                      <a:pt x="50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1"/>
                      <a:pt x="24" y="51"/>
                      <a:pt x="25" y="51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51" y="51"/>
                      <a:pt x="51" y="50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6"/>
                      <a:pt x="50" y="6"/>
                      <a:pt x="50" y="6"/>
                    </a:cubicBezTo>
                    <a:close/>
                    <a:moveTo>
                      <a:pt x="49" y="49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9" y="8"/>
                      <a:pt x="49" y="8"/>
                      <a:pt x="49" y="8"/>
                    </a:cubicBezTo>
                    <a:lnTo>
                      <a:pt x="49" y="49"/>
                    </a:lnTo>
                    <a:close/>
                    <a:moveTo>
                      <a:pt x="39" y="54"/>
                    </a:moveTo>
                    <a:cubicBezTo>
                      <a:pt x="39" y="55"/>
                      <a:pt x="38" y="56"/>
                      <a:pt x="37" y="56"/>
                    </a:cubicBezTo>
                    <a:cubicBezTo>
                      <a:pt x="36" y="56"/>
                      <a:pt x="35" y="55"/>
                      <a:pt x="35" y="54"/>
                    </a:cubicBezTo>
                    <a:cubicBezTo>
                      <a:pt x="35" y="53"/>
                      <a:pt x="36" y="52"/>
                      <a:pt x="37" y="52"/>
                    </a:cubicBezTo>
                    <a:cubicBezTo>
                      <a:pt x="38" y="52"/>
                      <a:pt x="39" y="53"/>
                      <a:pt x="39" y="54"/>
                    </a:cubicBezTo>
                    <a:close/>
                    <a:moveTo>
                      <a:pt x="74" y="23"/>
                    </a:moveTo>
                    <a:cubicBezTo>
                      <a:pt x="74" y="30"/>
                      <a:pt x="72" y="36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0"/>
                      <a:pt x="66" y="40"/>
                      <a:pt x="66" y="39"/>
                    </a:cubicBezTo>
                    <a:cubicBezTo>
                      <a:pt x="70" y="35"/>
                      <a:pt x="72" y="29"/>
                      <a:pt x="72" y="23"/>
                    </a:cubicBezTo>
                    <a:cubicBezTo>
                      <a:pt x="72" y="17"/>
                      <a:pt x="70" y="12"/>
                      <a:pt x="66" y="7"/>
                    </a:cubicBezTo>
                    <a:cubicBezTo>
                      <a:pt x="66" y="7"/>
                      <a:pt x="66" y="6"/>
                      <a:pt x="67" y="6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72" y="11"/>
                      <a:pt x="74" y="17"/>
                      <a:pt x="74" y="23"/>
                    </a:cubicBezTo>
                    <a:close/>
                    <a:moveTo>
                      <a:pt x="69" y="23"/>
                    </a:moveTo>
                    <a:cubicBezTo>
                      <a:pt x="69" y="28"/>
                      <a:pt x="67" y="33"/>
                      <a:pt x="65" y="3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2"/>
                      <a:pt x="67" y="28"/>
                      <a:pt x="67" y="23"/>
                    </a:cubicBezTo>
                    <a:cubicBezTo>
                      <a:pt x="67" y="19"/>
                      <a:pt x="66" y="15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4" y="10"/>
                      <a:pt x="64" y="10"/>
                      <a:pt x="65" y="10"/>
                    </a:cubicBezTo>
                    <a:cubicBezTo>
                      <a:pt x="67" y="14"/>
                      <a:pt x="69" y="19"/>
                      <a:pt x="69" y="23"/>
                    </a:cubicBezTo>
                    <a:close/>
                    <a:moveTo>
                      <a:pt x="64" y="23"/>
                    </a:moveTo>
                    <a:cubicBezTo>
                      <a:pt x="64" y="26"/>
                      <a:pt x="63" y="29"/>
                      <a:pt x="61" y="32"/>
                    </a:cubicBezTo>
                    <a:cubicBezTo>
                      <a:pt x="61" y="32"/>
                      <a:pt x="61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59" y="32"/>
                      <a:pt x="59" y="32"/>
                      <a:pt x="60" y="31"/>
                    </a:cubicBezTo>
                    <a:cubicBezTo>
                      <a:pt x="61" y="29"/>
                      <a:pt x="62" y="26"/>
                      <a:pt x="62" y="23"/>
                    </a:cubicBezTo>
                    <a:cubicBezTo>
                      <a:pt x="62" y="21"/>
                      <a:pt x="61" y="18"/>
                      <a:pt x="60" y="15"/>
                    </a:cubicBezTo>
                    <a:cubicBezTo>
                      <a:pt x="59" y="15"/>
                      <a:pt x="59" y="14"/>
                      <a:pt x="60" y="14"/>
                    </a:cubicBezTo>
                    <a:cubicBezTo>
                      <a:pt x="60" y="14"/>
                      <a:pt x="61" y="14"/>
                      <a:pt x="61" y="14"/>
                    </a:cubicBezTo>
                    <a:cubicBezTo>
                      <a:pt x="63" y="17"/>
                      <a:pt x="64" y="20"/>
                      <a:pt x="64" y="23"/>
                    </a:cubicBezTo>
                    <a:close/>
                    <a:moveTo>
                      <a:pt x="8" y="39"/>
                    </a:moveTo>
                    <a:cubicBezTo>
                      <a:pt x="9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36"/>
                      <a:pt x="0" y="30"/>
                      <a:pt x="0" y="23"/>
                    </a:cubicBezTo>
                    <a:cubicBezTo>
                      <a:pt x="0" y="17"/>
                      <a:pt x="3" y="11"/>
                      <a:pt x="7" y="6"/>
                    </a:cubicBezTo>
                    <a:cubicBezTo>
                      <a:pt x="7" y="6"/>
                      <a:pt x="8" y="5"/>
                      <a:pt x="8" y="6"/>
                    </a:cubicBezTo>
                    <a:cubicBezTo>
                      <a:pt x="8" y="6"/>
                      <a:pt x="9" y="7"/>
                      <a:pt x="8" y="7"/>
                    </a:cubicBezTo>
                    <a:cubicBezTo>
                      <a:pt x="5" y="12"/>
                      <a:pt x="2" y="17"/>
                      <a:pt x="2" y="23"/>
                    </a:cubicBezTo>
                    <a:cubicBezTo>
                      <a:pt x="2" y="29"/>
                      <a:pt x="5" y="35"/>
                      <a:pt x="8" y="39"/>
                    </a:cubicBezTo>
                    <a:close/>
                    <a:moveTo>
                      <a:pt x="12" y="35"/>
                    </a:moveTo>
                    <a:cubicBezTo>
                      <a:pt x="12" y="36"/>
                      <a:pt x="12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7" y="33"/>
                      <a:pt x="6" y="28"/>
                      <a:pt x="6" y="23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9" y="15"/>
                      <a:pt x="8" y="19"/>
                      <a:pt x="8" y="23"/>
                    </a:cubicBezTo>
                    <a:cubicBezTo>
                      <a:pt x="8" y="28"/>
                      <a:pt x="9" y="32"/>
                      <a:pt x="12" y="35"/>
                    </a:cubicBezTo>
                    <a:close/>
                    <a:moveTo>
                      <a:pt x="15" y="15"/>
                    </a:moveTo>
                    <a:cubicBezTo>
                      <a:pt x="14" y="18"/>
                      <a:pt x="13" y="21"/>
                      <a:pt x="13" y="23"/>
                    </a:cubicBezTo>
                    <a:cubicBezTo>
                      <a:pt x="13" y="26"/>
                      <a:pt x="14" y="29"/>
                      <a:pt x="15" y="31"/>
                    </a:cubicBezTo>
                    <a:cubicBezTo>
                      <a:pt x="15" y="32"/>
                      <a:pt x="15" y="32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2"/>
                      <a:pt x="13" y="32"/>
                    </a:cubicBezTo>
                    <a:cubicBezTo>
                      <a:pt x="12" y="29"/>
                      <a:pt x="11" y="26"/>
                      <a:pt x="11" y="23"/>
                    </a:cubicBezTo>
                    <a:cubicBezTo>
                      <a:pt x="11" y="20"/>
                      <a:pt x="12" y="17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5"/>
                      <a:pt x="1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6" name="išľíḋê">
                <a:extLst>
                  <a:ext uri="{FF2B5EF4-FFF2-40B4-BE49-F238E27FC236}">
                    <a16:creationId xmlns:a16="http://schemas.microsoft.com/office/drawing/2014/main" id="{421B86FE-8E8A-4993-AC87-E70EADEF6C32}"/>
                  </a:ext>
                </a:extLst>
              </p:cNvPr>
              <p:cNvSpPr/>
              <p:nvPr/>
            </p:nvSpPr>
            <p:spPr bwMode="auto">
              <a:xfrm>
                <a:off x="5782123" y="3933313"/>
                <a:ext cx="154602" cy="15460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7" name="ï$lïde">
                <a:extLst>
                  <a:ext uri="{FF2B5EF4-FFF2-40B4-BE49-F238E27FC236}">
                    <a16:creationId xmlns:a16="http://schemas.microsoft.com/office/drawing/2014/main" id="{EA0E08E2-ABE5-411D-88A0-73883EFAA0B8}"/>
                  </a:ext>
                </a:extLst>
              </p:cNvPr>
              <p:cNvSpPr/>
              <p:nvPr/>
            </p:nvSpPr>
            <p:spPr bwMode="auto">
              <a:xfrm>
                <a:off x="5176463" y="4958743"/>
                <a:ext cx="432385" cy="456077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8" name="íṧḻíḓe">
                <a:extLst>
                  <a:ext uri="{FF2B5EF4-FFF2-40B4-BE49-F238E27FC236}">
                    <a16:creationId xmlns:a16="http://schemas.microsoft.com/office/drawing/2014/main" id="{AE89A1D7-69EA-43E7-BEDF-2B7D062D3239}"/>
                  </a:ext>
                </a:extLst>
              </p:cNvPr>
              <p:cNvSpPr/>
              <p:nvPr/>
            </p:nvSpPr>
            <p:spPr bwMode="auto">
              <a:xfrm>
                <a:off x="8282120" y="3507224"/>
                <a:ext cx="277453" cy="284221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9" name="í$ľîďè">
                <a:extLst>
                  <a:ext uri="{FF2B5EF4-FFF2-40B4-BE49-F238E27FC236}">
                    <a16:creationId xmlns:a16="http://schemas.microsoft.com/office/drawing/2014/main" id="{D1C13B15-7B88-4A2E-AD08-884EAB2A264C}"/>
                  </a:ext>
                </a:extLst>
              </p:cNvPr>
              <p:cNvSpPr/>
              <p:nvPr/>
            </p:nvSpPr>
            <p:spPr bwMode="auto">
              <a:xfrm>
                <a:off x="4577545" y="4645950"/>
                <a:ext cx="304036" cy="335220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0" name="ïṩľíḑê">
                <a:extLst>
                  <a:ext uri="{FF2B5EF4-FFF2-40B4-BE49-F238E27FC236}">
                    <a16:creationId xmlns:a16="http://schemas.microsoft.com/office/drawing/2014/main" id="{9D5FB75F-76AC-43EA-B942-98D09E29A4C3}"/>
                  </a:ext>
                </a:extLst>
              </p:cNvPr>
              <p:cNvSpPr/>
              <p:nvPr/>
            </p:nvSpPr>
            <p:spPr bwMode="auto">
              <a:xfrm>
                <a:off x="4124046" y="4572825"/>
                <a:ext cx="323527" cy="307075"/>
              </a:xfrm>
              <a:custGeom>
                <a:avLst/>
                <a:gdLst>
                  <a:gd name="T0" fmla="*/ 75 w 75"/>
                  <a:gd name="T1" fmla="*/ 27 h 71"/>
                  <a:gd name="T2" fmla="*/ 69 w 75"/>
                  <a:gd name="T3" fmla="*/ 14 h 71"/>
                  <a:gd name="T4" fmla="*/ 64 w 75"/>
                  <a:gd name="T5" fmla="*/ 0 h 71"/>
                  <a:gd name="T6" fmla="*/ 5 w 75"/>
                  <a:gd name="T7" fmla="*/ 11 h 71"/>
                  <a:gd name="T8" fmla="*/ 1 w 75"/>
                  <a:gd name="T9" fmla="*/ 26 h 71"/>
                  <a:gd name="T10" fmla="*/ 0 w 75"/>
                  <a:gd name="T11" fmla="*/ 31 h 71"/>
                  <a:gd name="T12" fmla="*/ 1 w 75"/>
                  <a:gd name="T13" fmla="*/ 65 h 71"/>
                  <a:gd name="T14" fmla="*/ 70 w 75"/>
                  <a:gd name="T15" fmla="*/ 71 h 71"/>
                  <a:gd name="T16" fmla="*/ 70 w 75"/>
                  <a:gd name="T17" fmla="*/ 61 h 71"/>
                  <a:gd name="T18" fmla="*/ 4 w 75"/>
                  <a:gd name="T19" fmla="*/ 26 h 71"/>
                  <a:gd name="T20" fmla="*/ 71 w 75"/>
                  <a:gd name="T21" fmla="*/ 26 h 71"/>
                  <a:gd name="T22" fmla="*/ 58 w 75"/>
                  <a:gd name="T23" fmla="*/ 33 h 71"/>
                  <a:gd name="T24" fmla="*/ 54 w 75"/>
                  <a:gd name="T25" fmla="*/ 28 h 71"/>
                  <a:gd name="T26" fmla="*/ 52 w 75"/>
                  <a:gd name="T27" fmla="*/ 31 h 71"/>
                  <a:gd name="T28" fmla="*/ 44 w 75"/>
                  <a:gd name="T29" fmla="*/ 31 h 71"/>
                  <a:gd name="T30" fmla="*/ 52 w 75"/>
                  <a:gd name="T31" fmla="*/ 31 h 71"/>
                  <a:gd name="T32" fmla="*/ 37 w 75"/>
                  <a:gd name="T33" fmla="*/ 33 h 71"/>
                  <a:gd name="T34" fmla="*/ 42 w 75"/>
                  <a:gd name="T35" fmla="*/ 28 h 71"/>
                  <a:gd name="T36" fmla="*/ 28 w 75"/>
                  <a:gd name="T37" fmla="*/ 33 h 71"/>
                  <a:gd name="T38" fmla="*/ 23 w 75"/>
                  <a:gd name="T39" fmla="*/ 28 h 71"/>
                  <a:gd name="T40" fmla="*/ 21 w 75"/>
                  <a:gd name="T41" fmla="*/ 28 h 71"/>
                  <a:gd name="T42" fmla="*/ 17 w 75"/>
                  <a:gd name="T43" fmla="*/ 33 h 71"/>
                  <a:gd name="T44" fmla="*/ 21 w 75"/>
                  <a:gd name="T45" fmla="*/ 28 h 71"/>
                  <a:gd name="T46" fmla="*/ 18 w 75"/>
                  <a:gd name="T47" fmla="*/ 35 h 71"/>
                  <a:gd name="T48" fmla="*/ 28 w 75"/>
                  <a:gd name="T49" fmla="*/ 35 h 71"/>
                  <a:gd name="T50" fmla="*/ 38 w 75"/>
                  <a:gd name="T51" fmla="*/ 35 h 71"/>
                  <a:gd name="T52" fmla="*/ 48 w 75"/>
                  <a:gd name="T53" fmla="*/ 35 h 71"/>
                  <a:gd name="T54" fmla="*/ 58 w 75"/>
                  <a:gd name="T55" fmla="*/ 35 h 71"/>
                  <a:gd name="T56" fmla="*/ 67 w 75"/>
                  <a:gd name="T57" fmla="*/ 62 h 71"/>
                  <a:gd name="T58" fmla="*/ 29 w 75"/>
                  <a:gd name="T59" fmla="*/ 40 h 71"/>
                  <a:gd name="T60" fmla="*/ 13 w 75"/>
                  <a:gd name="T61" fmla="*/ 62 h 71"/>
                  <a:gd name="T62" fmla="*/ 12 w 75"/>
                  <a:gd name="T63" fmla="*/ 33 h 71"/>
                  <a:gd name="T64" fmla="*/ 28 w 75"/>
                  <a:gd name="T65" fmla="*/ 42 h 71"/>
                  <a:gd name="T66" fmla="*/ 68 w 75"/>
                  <a:gd name="T67" fmla="*/ 33 h 71"/>
                  <a:gd name="T68" fmla="*/ 64 w 75"/>
                  <a:gd name="T69" fmla="*/ 28 h 71"/>
                  <a:gd name="T70" fmla="*/ 68 w 75"/>
                  <a:gd name="T71" fmla="*/ 33 h 71"/>
                  <a:gd name="T72" fmla="*/ 11 w 75"/>
                  <a:gd name="T73" fmla="*/ 14 h 71"/>
                  <a:gd name="T74" fmla="*/ 11 w 75"/>
                  <a:gd name="T75" fmla="*/ 3 h 71"/>
                  <a:gd name="T76" fmla="*/ 67 w 75"/>
                  <a:gd name="T77" fmla="*/ 11 h 71"/>
                  <a:gd name="T78" fmla="*/ 11 w 75"/>
                  <a:gd name="T79" fmla="*/ 31 h 71"/>
                  <a:gd name="T80" fmla="*/ 3 w 75"/>
                  <a:gd name="T81" fmla="*/ 31 h 71"/>
                  <a:gd name="T82" fmla="*/ 4 w 75"/>
                  <a:gd name="T83" fmla="*/ 65 h 71"/>
                  <a:gd name="T84" fmla="*/ 29 w 75"/>
                  <a:gd name="T85" fmla="*/ 64 h 71"/>
                  <a:gd name="T86" fmla="*/ 71 w 75"/>
                  <a:gd name="T87" fmla="*/ 67 h 71"/>
                  <a:gd name="T88" fmla="*/ 4 w 75"/>
                  <a:gd name="T89" fmla="*/ 67 h 71"/>
                  <a:gd name="T90" fmla="*/ 62 w 75"/>
                  <a:gd name="T91" fmla="*/ 56 h 71"/>
                  <a:gd name="T92" fmla="*/ 39 w 75"/>
                  <a:gd name="T93" fmla="*/ 40 h 71"/>
                  <a:gd name="T94" fmla="*/ 39 w 75"/>
                  <a:gd name="T95" fmla="*/ 57 h 71"/>
                  <a:gd name="T96" fmla="*/ 60 w 75"/>
                  <a:gd name="T97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" h="71">
                    <a:moveTo>
                      <a:pt x="75" y="31"/>
                    </a:move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6"/>
                      <a:pt x="75" y="26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70" y="13"/>
                      <a:pt x="70" y="12"/>
                      <a:pt x="70" y="1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0" y="2"/>
                      <a:pt x="67" y="0"/>
                      <a:pt x="6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5" y="1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6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1" y="63"/>
                      <a:pt x="1" y="65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9"/>
                      <a:pt x="3" y="71"/>
                      <a:pt x="6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2" y="71"/>
                      <a:pt x="74" y="69"/>
                      <a:pt x="74" y="67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3"/>
                      <a:pt x="72" y="61"/>
                      <a:pt x="70" y="61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3" y="36"/>
                      <a:pt x="75" y="33"/>
                      <a:pt x="75" y="31"/>
                    </a:cubicBezTo>
                    <a:close/>
                    <a:moveTo>
                      <a:pt x="4" y="2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71" y="26"/>
                      <a:pt x="71" y="26"/>
                      <a:pt x="71" y="26"/>
                    </a:cubicBezTo>
                    <a:lnTo>
                      <a:pt x="4" y="26"/>
                    </a:lnTo>
                    <a:close/>
                    <a:moveTo>
                      <a:pt x="62" y="31"/>
                    </a:moveTo>
                    <a:cubicBezTo>
                      <a:pt x="62" y="32"/>
                      <a:pt x="60" y="33"/>
                      <a:pt x="5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5" y="33"/>
                      <a:pt x="54" y="32"/>
                      <a:pt x="54" y="3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62" y="31"/>
                    </a:lnTo>
                    <a:close/>
                    <a:moveTo>
                      <a:pt x="52" y="31"/>
                    </a:moveTo>
                    <a:cubicBezTo>
                      <a:pt x="52" y="32"/>
                      <a:pt x="50" y="33"/>
                      <a:pt x="48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5" y="33"/>
                      <a:pt x="44" y="32"/>
                      <a:pt x="44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52" y="28"/>
                      <a:pt x="52" y="28"/>
                      <a:pt x="52" y="28"/>
                    </a:cubicBezTo>
                    <a:lnTo>
                      <a:pt x="52" y="31"/>
                    </a:lnTo>
                    <a:close/>
                    <a:moveTo>
                      <a:pt x="42" y="31"/>
                    </a:moveTo>
                    <a:cubicBezTo>
                      <a:pt x="42" y="32"/>
                      <a:pt x="40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4" y="32"/>
                      <a:pt x="34" y="3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31"/>
                    </a:lnTo>
                    <a:close/>
                    <a:moveTo>
                      <a:pt x="32" y="31"/>
                    </a:moveTo>
                    <a:cubicBezTo>
                      <a:pt x="32" y="32"/>
                      <a:pt x="30" y="33"/>
                      <a:pt x="28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3" y="32"/>
                      <a:pt x="23" y="31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32" y="28"/>
                      <a:pt x="32" y="28"/>
                      <a:pt x="32" y="28"/>
                    </a:cubicBezTo>
                    <a:lnTo>
                      <a:pt x="32" y="31"/>
                    </a:lnTo>
                    <a:close/>
                    <a:moveTo>
                      <a:pt x="21" y="28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0" y="33"/>
                      <a:pt x="18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2"/>
                      <a:pt x="13" y="31"/>
                    </a:cubicBezTo>
                    <a:cubicBezTo>
                      <a:pt x="13" y="28"/>
                      <a:pt x="13" y="28"/>
                      <a:pt x="13" y="28"/>
                    </a:cubicBezTo>
                    <a:lnTo>
                      <a:pt x="21" y="28"/>
                    </a:lnTo>
                    <a:close/>
                    <a:moveTo>
                      <a:pt x="12" y="33"/>
                    </a:moveTo>
                    <a:cubicBezTo>
                      <a:pt x="13" y="35"/>
                      <a:pt x="15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3" y="35"/>
                      <a:pt x="25" y="35"/>
                      <a:pt x="27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2" y="35"/>
                      <a:pt x="33" y="33"/>
                    </a:cubicBezTo>
                    <a:cubicBezTo>
                      <a:pt x="34" y="35"/>
                      <a:pt x="35" y="35"/>
                      <a:pt x="37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0" y="35"/>
                      <a:pt x="42" y="35"/>
                      <a:pt x="43" y="33"/>
                    </a:cubicBezTo>
                    <a:cubicBezTo>
                      <a:pt x="44" y="35"/>
                      <a:pt x="45" y="35"/>
                      <a:pt x="47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50" y="35"/>
                      <a:pt x="52" y="35"/>
                      <a:pt x="53" y="33"/>
                    </a:cubicBezTo>
                    <a:cubicBezTo>
                      <a:pt x="54" y="35"/>
                      <a:pt x="55" y="35"/>
                      <a:pt x="57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60" y="35"/>
                      <a:pt x="62" y="35"/>
                      <a:pt x="63" y="33"/>
                    </a:cubicBezTo>
                    <a:cubicBezTo>
                      <a:pt x="64" y="35"/>
                      <a:pt x="65" y="35"/>
                      <a:pt x="67" y="35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0"/>
                      <a:pt x="30" y="40"/>
                      <a:pt x="29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1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5"/>
                      <a:pt x="11" y="35"/>
                      <a:pt x="12" y="33"/>
                    </a:cubicBezTo>
                    <a:close/>
                    <a:moveTo>
                      <a:pt x="15" y="6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62"/>
                      <a:pt x="28" y="62"/>
                      <a:pt x="28" y="62"/>
                    </a:cubicBezTo>
                    <a:lnTo>
                      <a:pt x="15" y="62"/>
                    </a:lnTo>
                    <a:close/>
                    <a:moveTo>
                      <a:pt x="68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5" y="33"/>
                      <a:pt x="64" y="32"/>
                      <a:pt x="64" y="31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32"/>
                      <a:pt x="70" y="33"/>
                      <a:pt x="68" y="33"/>
                    </a:cubicBezTo>
                    <a:close/>
                    <a:moveTo>
                      <a:pt x="67" y="11"/>
                    </a:moveTo>
                    <a:cubicBezTo>
                      <a:pt x="67" y="13"/>
                      <a:pt x="66" y="14"/>
                      <a:pt x="6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3"/>
                      <a:pt x="8" y="1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3"/>
                      <a:pt x="11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6" y="3"/>
                      <a:pt x="67" y="4"/>
                      <a:pt x="67" y="5"/>
                    </a:cubicBezTo>
                    <a:lnTo>
                      <a:pt x="67" y="11"/>
                    </a:lnTo>
                    <a:close/>
                    <a:moveTo>
                      <a:pt x="3" y="28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2"/>
                      <a:pt x="10" y="33"/>
                      <a:pt x="8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3"/>
                      <a:pt x="3" y="32"/>
                      <a:pt x="3" y="31"/>
                    </a:cubicBezTo>
                    <a:lnTo>
                      <a:pt x="3" y="28"/>
                    </a:lnTo>
                    <a:close/>
                    <a:moveTo>
                      <a:pt x="4" y="67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4" y="65"/>
                      <a:pt x="5" y="64"/>
                      <a:pt x="6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1" y="65"/>
                      <a:pt x="71" y="65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8"/>
                      <a:pt x="70" y="68"/>
                      <a:pt x="70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5" y="68"/>
                      <a:pt x="4" y="68"/>
                      <a:pt x="4" y="67"/>
                    </a:cubicBezTo>
                    <a:close/>
                    <a:moveTo>
                      <a:pt x="39" y="57"/>
                    </a:moveTo>
                    <a:cubicBezTo>
                      <a:pt x="61" y="57"/>
                      <a:pt x="61" y="57"/>
                      <a:pt x="61" y="57"/>
                    </a:cubicBezTo>
                    <a:cubicBezTo>
                      <a:pt x="62" y="57"/>
                      <a:pt x="62" y="56"/>
                      <a:pt x="62" y="56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0"/>
                      <a:pt x="62" y="40"/>
                      <a:pt x="61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8" y="40"/>
                      <a:pt x="38" y="40"/>
                      <a:pt x="38" y="41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7"/>
                      <a:pt x="39" y="57"/>
                    </a:cubicBezTo>
                    <a:close/>
                    <a:moveTo>
                      <a:pt x="40" y="42"/>
                    </a:move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40" y="55"/>
                      <a:pt x="40" y="55"/>
                      <a:pt x="40" y="55"/>
                    </a:cubicBezTo>
                    <a:lnTo>
                      <a:pt x="40" y="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1" name="îŝļíḑè">
                <a:extLst>
                  <a:ext uri="{FF2B5EF4-FFF2-40B4-BE49-F238E27FC236}">
                    <a16:creationId xmlns:a16="http://schemas.microsoft.com/office/drawing/2014/main" id="{58A7377B-00A5-4A00-95D2-539F80FF7E63}"/>
                  </a:ext>
                </a:extLst>
              </p:cNvPr>
              <p:cNvSpPr/>
              <p:nvPr/>
            </p:nvSpPr>
            <p:spPr bwMode="auto">
              <a:xfrm>
                <a:off x="8238493" y="4190759"/>
                <a:ext cx="395516" cy="335025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2" name="íṣlîḑe">
                <a:extLst>
                  <a:ext uri="{FF2B5EF4-FFF2-40B4-BE49-F238E27FC236}">
                    <a16:creationId xmlns:a16="http://schemas.microsoft.com/office/drawing/2014/main" id="{386D3664-0543-464A-B10B-DCED6F538115}"/>
                  </a:ext>
                </a:extLst>
              </p:cNvPr>
              <p:cNvSpPr/>
              <p:nvPr/>
            </p:nvSpPr>
            <p:spPr bwMode="auto">
              <a:xfrm>
                <a:off x="7709719" y="3927654"/>
                <a:ext cx="267607" cy="298800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3" name="ïṣḻíďè">
                <a:extLst>
                  <a:ext uri="{FF2B5EF4-FFF2-40B4-BE49-F238E27FC236}">
                    <a16:creationId xmlns:a16="http://schemas.microsoft.com/office/drawing/2014/main" id="{7549E462-D4F3-44B6-8D95-4B579979E3F4}"/>
                  </a:ext>
                </a:extLst>
              </p:cNvPr>
              <p:cNvSpPr/>
              <p:nvPr/>
            </p:nvSpPr>
            <p:spPr bwMode="auto">
              <a:xfrm>
                <a:off x="5007514" y="1797752"/>
                <a:ext cx="299924" cy="195603"/>
              </a:xfrm>
              <a:custGeom>
                <a:avLst/>
                <a:gdLst>
                  <a:gd name="T0" fmla="*/ 28 w 77"/>
                  <a:gd name="T1" fmla="*/ 2 h 48"/>
                  <a:gd name="T2" fmla="*/ 10 w 77"/>
                  <a:gd name="T3" fmla="*/ 9 h 48"/>
                  <a:gd name="T4" fmla="*/ 0 w 77"/>
                  <a:gd name="T5" fmla="*/ 34 h 48"/>
                  <a:gd name="T6" fmla="*/ 9 w 77"/>
                  <a:gd name="T7" fmla="*/ 42 h 48"/>
                  <a:gd name="T8" fmla="*/ 10 w 77"/>
                  <a:gd name="T9" fmla="*/ 44 h 48"/>
                  <a:gd name="T10" fmla="*/ 11 w 77"/>
                  <a:gd name="T11" fmla="*/ 46 h 48"/>
                  <a:gd name="T12" fmla="*/ 13 w 77"/>
                  <a:gd name="T13" fmla="*/ 47 h 48"/>
                  <a:gd name="T14" fmla="*/ 15 w 77"/>
                  <a:gd name="T15" fmla="*/ 48 h 48"/>
                  <a:gd name="T16" fmla="*/ 19 w 77"/>
                  <a:gd name="T17" fmla="*/ 48 h 48"/>
                  <a:gd name="T18" fmla="*/ 21 w 77"/>
                  <a:gd name="T19" fmla="*/ 47 h 48"/>
                  <a:gd name="T20" fmla="*/ 23 w 77"/>
                  <a:gd name="T21" fmla="*/ 46 h 48"/>
                  <a:gd name="T22" fmla="*/ 25 w 77"/>
                  <a:gd name="T23" fmla="*/ 43 h 48"/>
                  <a:gd name="T24" fmla="*/ 49 w 77"/>
                  <a:gd name="T25" fmla="*/ 42 h 48"/>
                  <a:gd name="T26" fmla="*/ 50 w 77"/>
                  <a:gd name="T27" fmla="*/ 44 h 48"/>
                  <a:gd name="T28" fmla="*/ 52 w 77"/>
                  <a:gd name="T29" fmla="*/ 46 h 48"/>
                  <a:gd name="T30" fmla="*/ 54 w 77"/>
                  <a:gd name="T31" fmla="*/ 47 h 48"/>
                  <a:gd name="T32" fmla="*/ 56 w 77"/>
                  <a:gd name="T33" fmla="*/ 48 h 48"/>
                  <a:gd name="T34" fmla="*/ 60 w 77"/>
                  <a:gd name="T35" fmla="*/ 48 h 48"/>
                  <a:gd name="T36" fmla="*/ 62 w 77"/>
                  <a:gd name="T37" fmla="*/ 47 h 48"/>
                  <a:gd name="T38" fmla="*/ 64 w 77"/>
                  <a:gd name="T39" fmla="*/ 46 h 48"/>
                  <a:gd name="T40" fmla="*/ 65 w 77"/>
                  <a:gd name="T41" fmla="*/ 43 h 48"/>
                  <a:gd name="T42" fmla="*/ 75 w 77"/>
                  <a:gd name="T43" fmla="*/ 42 h 48"/>
                  <a:gd name="T44" fmla="*/ 77 w 77"/>
                  <a:gd name="T45" fmla="*/ 2 h 48"/>
                  <a:gd name="T46" fmla="*/ 3 w 77"/>
                  <a:gd name="T47" fmla="*/ 39 h 48"/>
                  <a:gd name="T48" fmla="*/ 10 w 77"/>
                  <a:gd name="T49" fmla="*/ 35 h 48"/>
                  <a:gd name="T50" fmla="*/ 21 w 77"/>
                  <a:gd name="T51" fmla="*/ 42 h 48"/>
                  <a:gd name="T52" fmla="*/ 19 w 77"/>
                  <a:gd name="T53" fmla="*/ 43 h 48"/>
                  <a:gd name="T54" fmla="*/ 15 w 77"/>
                  <a:gd name="T55" fmla="*/ 44 h 48"/>
                  <a:gd name="T56" fmla="*/ 13 w 77"/>
                  <a:gd name="T57" fmla="*/ 42 h 48"/>
                  <a:gd name="T58" fmla="*/ 12 w 77"/>
                  <a:gd name="T59" fmla="*/ 40 h 48"/>
                  <a:gd name="T60" fmla="*/ 14 w 77"/>
                  <a:gd name="T61" fmla="*/ 36 h 48"/>
                  <a:gd name="T62" fmla="*/ 17 w 77"/>
                  <a:gd name="T63" fmla="*/ 35 h 48"/>
                  <a:gd name="T64" fmla="*/ 20 w 77"/>
                  <a:gd name="T65" fmla="*/ 36 h 48"/>
                  <a:gd name="T66" fmla="*/ 21 w 77"/>
                  <a:gd name="T67" fmla="*/ 40 h 48"/>
                  <a:gd name="T68" fmla="*/ 17 w 77"/>
                  <a:gd name="T69" fmla="*/ 31 h 48"/>
                  <a:gd name="T70" fmla="*/ 3 w 77"/>
                  <a:gd name="T71" fmla="*/ 32 h 48"/>
                  <a:gd name="T72" fmla="*/ 11 w 77"/>
                  <a:gd name="T73" fmla="*/ 12 h 48"/>
                  <a:gd name="T74" fmla="*/ 29 w 77"/>
                  <a:gd name="T75" fmla="*/ 12 h 48"/>
                  <a:gd name="T76" fmla="*/ 22 w 77"/>
                  <a:gd name="T77" fmla="*/ 33 h 48"/>
                  <a:gd name="T78" fmla="*/ 24 w 77"/>
                  <a:gd name="T79" fmla="*/ 35 h 48"/>
                  <a:gd name="T80" fmla="*/ 50 w 77"/>
                  <a:gd name="T81" fmla="*/ 35 h 48"/>
                  <a:gd name="T82" fmla="*/ 61 w 77"/>
                  <a:gd name="T83" fmla="*/ 42 h 48"/>
                  <a:gd name="T84" fmla="*/ 60 w 77"/>
                  <a:gd name="T85" fmla="*/ 43 h 48"/>
                  <a:gd name="T86" fmla="*/ 56 w 77"/>
                  <a:gd name="T87" fmla="*/ 44 h 48"/>
                  <a:gd name="T88" fmla="*/ 54 w 77"/>
                  <a:gd name="T89" fmla="*/ 42 h 48"/>
                  <a:gd name="T90" fmla="*/ 53 w 77"/>
                  <a:gd name="T91" fmla="*/ 40 h 48"/>
                  <a:gd name="T92" fmla="*/ 55 w 77"/>
                  <a:gd name="T93" fmla="*/ 36 h 48"/>
                  <a:gd name="T94" fmla="*/ 58 w 77"/>
                  <a:gd name="T95" fmla="*/ 35 h 48"/>
                  <a:gd name="T96" fmla="*/ 60 w 77"/>
                  <a:gd name="T97" fmla="*/ 36 h 48"/>
                  <a:gd name="T98" fmla="*/ 62 w 77"/>
                  <a:gd name="T99" fmla="*/ 40 h 48"/>
                  <a:gd name="T100" fmla="*/ 66 w 77"/>
                  <a:gd name="T101" fmla="*/ 39 h 48"/>
                  <a:gd name="T102" fmla="*/ 74 w 77"/>
                  <a:gd name="T103" fmla="*/ 39 h 48"/>
                  <a:gd name="T104" fmla="*/ 12 w 77"/>
                  <a:gd name="T105" fmla="*/ 14 h 48"/>
                  <a:gd name="T106" fmla="*/ 7 w 77"/>
                  <a:gd name="T107" fmla="*/ 25 h 48"/>
                  <a:gd name="T108" fmla="*/ 27 w 77"/>
                  <a:gd name="T109" fmla="*/ 14 h 48"/>
                  <a:gd name="T110" fmla="*/ 8 w 77"/>
                  <a:gd name="T111" fmla="*/ 23 h 48"/>
                  <a:gd name="T112" fmla="*/ 25 w 77"/>
                  <a:gd name="T113" fmla="*/ 23 h 48"/>
                  <a:gd name="T114" fmla="*/ 14 w 77"/>
                  <a:gd name="T115" fmla="*/ 29 h 48"/>
                  <a:gd name="T116" fmla="*/ 17 w 77"/>
                  <a:gd name="T117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" h="48">
                    <a:moveTo>
                      <a:pt x="75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0" y="8"/>
                      <a:pt x="10" y="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1" y="42"/>
                      <a:pt x="2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2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10" y="44"/>
                      <a:pt x="10" y="44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7" y="48"/>
                    </a:cubicBezTo>
                    <a:cubicBezTo>
                      <a:pt x="17" y="48"/>
                      <a:pt x="18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6"/>
                      <a:pt x="22" y="46"/>
                      <a:pt x="23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ubicBezTo>
                      <a:pt x="24" y="45"/>
                      <a:pt x="24" y="45"/>
                      <a:pt x="24" y="44"/>
                    </a:cubicBezTo>
                    <a:cubicBezTo>
                      <a:pt x="24" y="44"/>
                      <a:pt x="25" y="44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3"/>
                      <a:pt x="25" y="42"/>
                      <a:pt x="25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2"/>
                      <a:pt x="49" y="43"/>
                      <a:pt x="50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4" y="47"/>
                      <a:pt x="54" y="47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7" y="48"/>
                      <a:pt x="58" y="48"/>
                    </a:cubicBezTo>
                    <a:cubicBezTo>
                      <a:pt x="58" y="48"/>
                      <a:pt x="59" y="48"/>
                      <a:pt x="59" y="48"/>
                    </a:cubicBezTo>
                    <a:cubicBezTo>
                      <a:pt x="59" y="48"/>
                      <a:pt x="59" y="48"/>
                      <a:pt x="60" y="48"/>
                    </a:cubicBezTo>
                    <a:cubicBezTo>
                      <a:pt x="60" y="48"/>
                      <a:pt x="60" y="48"/>
                      <a:pt x="61" y="48"/>
                    </a:cubicBezTo>
                    <a:cubicBezTo>
                      <a:pt x="61" y="48"/>
                      <a:pt x="61" y="48"/>
                      <a:pt x="61" y="47"/>
                    </a:cubicBezTo>
                    <a:cubicBezTo>
                      <a:pt x="61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3" y="47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4" y="46"/>
                      <a:pt x="64" y="46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5" y="45"/>
                      <a:pt x="65" y="44"/>
                    </a:cubicBezTo>
                    <a:cubicBezTo>
                      <a:pt x="65" y="44"/>
                      <a:pt x="65" y="44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6" y="43"/>
                      <a:pt x="66" y="42"/>
                      <a:pt x="66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6" y="42"/>
                      <a:pt x="77" y="41"/>
                      <a:pt x="77" y="4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8" y="39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9" y="36"/>
                      <a:pt x="9" y="37"/>
                      <a:pt x="8" y="39"/>
                    </a:cubicBezTo>
                    <a:close/>
                    <a:moveTo>
                      <a:pt x="21" y="41"/>
                    </a:moveTo>
                    <a:cubicBezTo>
                      <a:pt x="21" y="41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3"/>
                      <a:pt x="19" y="43"/>
                      <a:pt x="19" y="43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6" y="44"/>
                      <a:pt x="16" y="44"/>
                      <a:pt x="15" y="44"/>
                    </a:cubicBezTo>
                    <a:cubicBezTo>
                      <a:pt x="15" y="44"/>
                      <a:pt x="15" y="44"/>
                      <a:pt x="15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3" y="40"/>
                      <a:pt x="12" y="40"/>
                      <a:pt x="12" y="40"/>
                    </a:cubicBezTo>
                    <a:cubicBezTo>
                      <a:pt x="12" y="39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5"/>
                      <a:pt x="16" y="35"/>
                      <a:pt x="17" y="35"/>
                    </a:cubicBezTo>
                    <a:cubicBezTo>
                      <a:pt x="17" y="35"/>
                      <a:pt x="18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8"/>
                      <a:pt x="21" y="39"/>
                      <a:pt x="21" y="40"/>
                    </a:cubicBezTo>
                    <a:cubicBezTo>
                      <a:pt x="21" y="40"/>
                      <a:pt x="21" y="40"/>
                      <a:pt x="21" y="41"/>
                    </a:cubicBezTo>
                    <a:close/>
                    <a:moveTo>
                      <a:pt x="22" y="33"/>
                    </a:moveTo>
                    <a:cubicBezTo>
                      <a:pt x="21" y="32"/>
                      <a:pt x="19" y="31"/>
                      <a:pt x="17" y="31"/>
                    </a:cubicBezTo>
                    <a:cubicBezTo>
                      <a:pt x="15" y="31"/>
                      <a:pt x="13" y="32"/>
                      <a:pt x="12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3" y="33"/>
                      <a:pt x="3" y="33"/>
                      <a:pt x="3" y="32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4"/>
                      <a:pt x="3" y="23"/>
                      <a:pt x="4" y="2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1"/>
                      <a:pt x="29" y="1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3"/>
                      <a:pt x="28" y="33"/>
                      <a:pt x="28" y="33"/>
                    </a:cubicBezTo>
                    <a:lnTo>
                      <a:pt x="22" y="33"/>
                    </a:lnTo>
                    <a:close/>
                    <a:moveTo>
                      <a:pt x="49" y="39"/>
                    </a:move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37"/>
                      <a:pt x="25" y="36"/>
                      <a:pt x="24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6"/>
                      <a:pt x="49" y="37"/>
                      <a:pt x="49" y="39"/>
                    </a:cubicBezTo>
                    <a:close/>
                    <a:moveTo>
                      <a:pt x="62" y="41"/>
                    </a:moveTo>
                    <a:cubicBezTo>
                      <a:pt x="62" y="41"/>
                      <a:pt x="62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8" y="44"/>
                      <a:pt x="58" y="44"/>
                    </a:cubicBezTo>
                    <a:cubicBezTo>
                      <a:pt x="57" y="44"/>
                      <a:pt x="56" y="44"/>
                      <a:pt x="56" y="44"/>
                    </a:cubicBezTo>
                    <a:cubicBezTo>
                      <a:pt x="56" y="44"/>
                      <a:pt x="55" y="44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4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7"/>
                      <a:pt x="54" y="37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6" y="36"/>
                      <a:pt x="56" y="36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9" y="35"/>
                      <a:pt x="59" y="36"/>
                    </a:cubicBezTo>
                    <a:cubicBezTo>
                      <a:pt x="59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2" y="38"/>
                      <a:pt x="62" y="39"/>
                      <a:pt x="62" y="40"/>
                    </a:cubicBezTo>
                    <a:cubicBezTo>
                      <a:pt x="62" y="40"/>
                      <a:pt x="62" y="40"/>
                      <a:pt x="62" y="41"/>
                    </a:cubicBezTo>
                    <a:close/>
                    <a:moveTo>
                      <a:pt x="74" y="39"/>
                    </a:move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7"/>
                      <a:pt x="65" y="36"/>
                      <a:pt x="65" y="35"/>
                    </a:cubicBezTo>
                    <a:cubicBezTo>
                      <a:pt x="74" y="35"/>
                      <a:pt x="74" y="35"/>
                      <a:pt x="74" y="35"/>
                    </a:cubicBezTo>
                    <a:lnTo>
                      <a:pt x="74" y="39"/>
                    </a:lnTo>
                    <a:close/>
                    <a:moveTo>
                      <a:pt x="26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6" y="25"/>
                      <a:pt x="6" y="25"/>
                      <a:pt x="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7" y="25"/>
                      <a:pt x="27" y="2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3"/>
                      <a:pt x="26" y="13"/>
                    </a:cubicBezTo>
                    <a:close/>
                    <a:moveTo>
                      <a:pt x="25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5" y="15"/>
                      <a:pt x="25" y="15"/>
                      <a:pt x="25" y="15"/>
                    </a:cubicBezTo>
                    <a:lnTo>
                      <a:pt x="25" y="23"/>
                    </a:lnTo>
                    <a:close/>
                    <a:moveTo>
                      <a:pt x="18" y="28"/>
                    </a:moveTo>
                    <a:cubicBezTo>
                      <a:pt x="18" y="28"/>
                      <a:pt x="18" y="29"/>
                      <a:pt x="1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3" y="29"/>
                      <a:pt x="13" y="28"/>
                      <a:pt x="13" y="28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7"/>
                      <a:pt x="18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4" name="iṩḻíde">
                <a:extLst>
                  <a:ext uri="{FF2B5EF4-FFF2-40B4-BE49-F238E27FC236}">
                    <a16:creationId xmlns:a16="http://schemas.microsoft.com/office/drawing/2014/main" id="{B7EACCCF-55A7-4D53-B00B-419261A658E0}"/>
                  </a:ext>
                </a:extLst>
              </p:cNvPr>
              <p:cNvSpPr/>
              <p:nvPr/>
            </p:nvSpPr>
            <p:spPr bwMode="auto">
              <a:xfrm>
                <a:off x="3668030" y="4983937"/>
                <a:ext cx="299924" cy="195603"/>
              </a:xfrm>
              <a:custGeom>
                <a:avLst/>
                <a:gdLst>
                  <a:gd name="T0" fmla="*/ 28 w 77"/>
                  <a:gd name="T1" fmla="*/ 2 h 48"/>
                  <a:gd name="T2" fmla="*/ 10 w 77"/>
                  <a:gd name="T3" fmla="*/ 9 h 48"/>
                  <a:gd name="T4" fmla="*/ 0 w 77"/>
                  <a:gd name="T5" fmla="*/ 34 h 48"/>
                  <a:gd name="T6" fmla="*/ 9 w 77"/>
                  <a:gd name="T7" fmla="*/ 42 h 48"/>
                  <a:gd name="T8" fmla="*/ 10 w 77"/>
                  <a:gd name="T9" fmla="*/ 44 h 48"/>
                  <a:gd name="T10" fmla="*/ 11 w 77"/>
                  <a:gd name="T11" fmla="*/ 46 h 48"/>
                  <a:gd name="T12" fmla="*/ 13 w 77"/>
                  <a:gd name="T13" fmla="*/ 47 h 48"/>
                  <a:gd name="T14" fmla="*/ 15 w 77"/>
                  <a:gd name="T15" fmla="*/ 48 h 48"/>
                  <a:gd name="T16" fmla="*/ 19 w 77"/>
                  <a:gd name="T17" fmla="*/ 48 h 48"/>
                  <a:gd name="T18" fmla="*/ 21 w 77"/>
                  <a:gd name="T19" fmla="*/ 47 h 48"/>
                  <a:gd name="T20" fmla="*/ 23 w 77"/>
                  <a:gd name="T21" fmla="*/ 46 h 48"/>
                  <a:gd name="T22" fmla="*/ 25 w 77"/>
                  <a:gd name="T23" fmla="*/ 43 h 48"/>
                  <a:gd name="T24" fmla="*/ 49 w 77"/>
                  <a:gd name="T25" fmla="*/ 42 h 48"/>
                  <a:gd name="T26" fmla="*/ 50 w 77"/>
                  <a:gd name="T27" fmla="*/ 44 h 48"/>
                  <a:gd name="T28" fmla="*/ 52 w 77"/>
                  <a:gd name="T29" fmla="*/ 46 h 48"/>
                  <a:gd name="T30" fmla="*/ 54 w 77"/>
                  <a:gd name="T31" fmla="*/ 47 h 48"/>
                  <a:gd name="T32" fmla="*/ 56 w 77"/>
                  <a:gd name="T33" fmla="*/ 48 h 48"/>
                  <a:gd name="T34" fmla="*/ 60 w 77"/>
                  <a:gd name="T35" fmla="*/ 48 h 48"/>
                  <a:gd name="T36" fmla="*/ 62 w 77"/>
                  <a:gd name="T37" fmla="*/ 47 h 48"/>
                  <a:gd name="T38" fmla="*/ 64 w 77"/>
                  <a:gd name="T39" fmla="*/ 46 h 48"/>
                  <a:gd name="T40" fmla="*/ 65 w 77"/>
                  <a:gd name="T41" fmla="*/ 43 h 48"/>
                  <a:gd name="T42" fmla="*/ 75 w 77"/>
                  <a:gd name="T43" fmla="*/ 42 h 48"/>
                  <a:gd name="T44" fmla="*/ 77 w 77"/>
                  <a:gd name="T45" fmla="*/ 2 h 48"/>
                  <a:gd name="T46" fmla="*/ 3 w 77"/>
                  <a:gd name="T47" fmla="*/ 39 h 48"/>
                  <a:gd name="T48" fmla="*/ 10 w 77"/>
                  <a:gd name="T49" fmla="*/ 35 h 48"/>
                  <a:gd name="T50" fmla="*/ 21 w 77"/>
                  <a:gd name="T51" fmla="*/ 42 h 48"/>
                  <a:gd name="T52" fmla="*/ 19 w 77"/>
                  <a:gd name="T53" fmla="*/ 43 h 48"/>
                  <a:gd name="T54" fmla="*/ 15 w 77"/>
                  <a:gd name="T55" fmla="*/ 44 h 48"/>
                  <a:gd name="T56" fmla="*/ 13 w 77"/>
                  <a:gd name="T57" fmla="*/ 42 h 48"/>
                  <a:gd name="T58" fmla="*/ 12 w 77"/>
                  <a:gd name="T59" fmla="*/ 40 h 48"/>
                  <a:gd name="T60" fmla="*/ 14 w 77"/>
                  <a:gd name="T61" fmla="*/ 36 h 48"/>
                  <a:gd name="T62" fmla="*/ 17 w 77"/>
                  <a:gd name="T63" fmla="*/ 35 h 48"/>
                  <a:gd name="T64" fmla="*/ 20 w 77"/>
                  <a:gd name="T65" fmla="*/ 36 h 48"/>
                  <a:gd name="T66" fmla="*/ 21 w 77"/>
                  <a:gd name="T67" fmla="*/ 40 h 48"/>
                  <a:gd name="T68" fmla="*/ 17 w 77"/>
                  <a:gd name="T69" fmla="*/ 31 h 48"/>
                  <a:gd name="T70" fmla="*/ 3 w 77"/>
                  <a:gd name="T71" fmla="*/ 32 h 48"/>
                  <a:gd name="T72" fmla="*/ 11 w 77"/>
                  <a:gd name="T73" fmla="*/ 12 h 48"/>
                  <a:gd name="T74" fmla="*/ 29 w 77"/>
                  <a:gd name="T75" fmla="*/ 12 h 48"/>
                  <a:gd name="T76" fmla="*/ 22 w 77"/>
                  <a:gd name="T77" fmla="*/ 33 h 48"/>
                  <a:gd name="T78" fmla="*/ 24 w 77"/>
                  <a:gd name="T79" fmla="*/ 35 h 48"/>
                  <a:gd name="T80" fmla="*/ 50 w 77"/>
                  <a:gd name="T81" fmla="*/ 35 h 48"/>
                  <a:gd name="T82" fmla="*/ 61 w 77"/>
                  <a:gd name="T83" fmla="*/ 42 h 48"/>
                  <a:gd name="T84" fmla="*/ 60 w 77"/>
                  <a:gd name="T85" fmla="*/ 43 h 48"/>
                  <a:gd name="T86" fmla="*/ 56 w 77"/>
                  <a:gd name="T87" fmla="*/ 44 h 48"/>
                  <a:gd name="T88" fmla="*/ 54 w 77"/>
                  <a:gd name="T89" fmla="*/ 42 h 48"/>
                  <a:gd name="T90" fmla="*/ 53 w 77"/>
                  <a:gd name="T91" fmla="*/ 40 h 48"/>
                  <a:gd name="T92" fmla="*/ 55 w 77"/>
                  <a:gd name="T93" fmla="*/ 36 h 48"/>
                  <a:gd name="T94" fmla="*/ 58 w 77"/>
                  <a:gd name="T95" fmla="*/ 35 h 48"/>
                  <a:gd name="T96" fmla="*/ 60 w 77"/>
                  <a:gd name="T97" fmla="*/ 36 h 48"/>
                  <a:gd name="T98" fmla="*/ 62 w 77"/>
                  <a:gd name="T99" fmla="*/ 40 h 48"/>
                  <a:gd name="T100" fmla="*/ 66 w 77"/>
                  <a:gd name="T101" fmla="*/ 39 h 48"/>
                  <a:gd name="T102" fmla="*/ 74 w 77"/>
                  <a:gd name="T103" fmla="*/ 39 h 48"/>
                  <a:gd name="T104" fmla="*/ 12 w 77"/>
                  <a:gd name="T105" fmla="*/ 14 h 48"/>
                  <a:gd name="T106" fmla="*/ 7 w 77"/>
                  <a:gd name="T107" fmla="*/ 25 h 48"/>
                  <a:gd name="T108" fmla="*/ 27 w 77"/>
                  <a:gd name="T109" fmla="*/ 14 h 48"/>
                  <a:gd name="T110" fmla="*/ 8 w 77"/>
                  <a:gd name="T111" fmla="*/ 23 h 48"/>
                  <a:gd name="T112" fmla="*/ 25 w 77"/>
                  <a:gd name="T113" fmla="*/ 23 h 48"/>
                  <a:gd name="T114" fmla="*/ 14 w 77"/>
                  <a:gd name="T115" fmla="*/ 29 h 48"/>
                  <a:gd name="T116" fmla="*/ 17 w 77"/>
                  <a:gd name="T117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" h="48">
                    <a:moveTo>
                      <a:pt x="75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0" y="8"/>
                      <a:pt x="10" y="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1" y="42"/>
                      <a:pt x="2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2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10" y="44"/>
                      <a:pt x="10" y="44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7" y="48"/>
                    </a:cubicBezTo>
                    <a:cubicBezTo>
                      <a:pt x="17" y="48"/>
                      <a:pt x="18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6"/>
                      <a:pt x="22" y="46"/>
                      <a:pt x="23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ubicBezTo>
                      <a:pt x="24" y="45"/>
                      <a:pt x="24" y="45"/>
                      <a:pt x="24" y="44"/>
                    </a:cubicBezTo>
                    <a:cubicBezTo>
                      <a:pt x="24" y="44"/>
                      <a:pt x="25" y="44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3"/>
                      <a:pt x="25" y="42"/>
                      <a:pt x="25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2"/>
                      <a:pt x="49" y="43"/>
                      <a:pt x="50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4" y="47"/>
                      <a:pt x="54" y="47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7" y="48"/>
                      <a:pt x="58" y="48"/>
                    </a:cubicBezTo>
                    <a:cubicBezTo>
                      <a:pt x="58" y="48"/>
                      <a:pt x="59" y="48"/>
                      <a:pt x="59" y="48"/>
                    </a:cubicBezTo>
                    <a:cubicBezTo>
                      <a:pt x="59" y="48"/>
                      <a:pt x="59" y="48"/>
                      <a:pt x="60" y="48"/>
                    </a:cubicBezTo>
                    <a:cubicBezTo>
                      <a:pt x="60" y="48"/>
                      <a:pt x="60" y="48"/>
                      <a:pt x="61" y="48"/>
                    </a:cubicBezTo>
                    <a:cubicBezTo>
                      <a:pt x="61" y="48"/>
                      <a:pt x="61" y="48"/>
                      <a:pt x="61" y="47"/>
                    </a:cubicBezTo>
                    <a:cubicBezTo>
                      <a:pt x="61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3" y="47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4" y="46"/>
                      <a:pt x="64" y="46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5" y="45"/>
                      <a:pt x="65" y="44"/>
                    </a:cubicBezTo>
                    <a:cubicBezTo>
                      <a:pt x="65" y="44"/>
                      <a:pt x="65" y="44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6" y="43"/>
                      <a:pt x="66" y="42"/>
                      <a:pt x="66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6" y="42"/>
                      <a:pt x="77" y="41"/>
                      <a:pt x="77" y="4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8" y="39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9" y="36"/>
                      <a:pt x="9" y="37"/>
                      <a:pt x="8" y="39"/>
                    </a:cubicBezTo>
                    <a:close/>
                    <a:moveTo>
                      <a:pt x="21" y="41"/>
                    </a:moveTo>
                    <a:cubicBezTo>
                      <a:pt x="21" y="41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3"/>
                      <a:pt x="19" y="43"/>
                      <a:pt x="19" y="43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6" y="44"/>
                      <a:pt x="16" y="44"/>
                      <a:pt x="15" y="44"/>
                    </a:cubicBezTo>
                    <a:cubicBezTo>
                      <a:pt x="15" y="44"/>
                      <a:pt x="15" y="44"/>
                      <a:pt x="15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3" y="40"/>
                      <a:pt x="12" y="40"/>
                      <a:pt x="12" y="40"/>
                    </a:cubicBezTo>
                    <a:cubicBezTo>
                      <a:pt x="12" y="39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5"/>
                      <a:pt x="16" y="35"/>
                      <a:pt x="17" y="35"/>
                    </a:cubicBezTo>
                    <a:cubicBezTo>
                      <a:pt x="17" y="35"/>
                      <a:pt x="18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8"/>
                      <a:pt x="21" y="39"/>
                      <a:pt x="21" y="40"/>
                    </a:cubicBezTo>
                    <a:cubicBezTo>
                      <a:pt x="21" y="40"/>
                      <a:pt x="21" y="40"/>
                      <a:pt x="21" y="41"/>
                    </a:cubicBezTo>
                    <a:close/>
                    <a:moveTo>
                      <a:pt x="22" y="33"/>
                    </a:moveTo>
                    <a:cubicBezTo>
                      <a:pt x="21" y="32"/>
                      <a:pt x="19" y="31"/>
                      <a:pt x="17" y="31"/>
                    </a:cubicBezTo>
                    <a:cubicBezTo>
                      <a:pt x="15" y="31"/>
                      <a:pt x="13" y="32"/>
                      <a:pt x="12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3" y="33"/>
                      <a:pt x="3" y="33"/>
                      <a:pt x="3" y="32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4"/>
                      <a:pt x="3" y="23"/>
                      <a:pt x="4" y="2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1"/>
                      <a:pt x="29" y="1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3"/>
                      <a:pt x="28" y="33"/>
                      <a:pt x="28" y="33"/>
                    </a:cubicBezTo>
                    <a:lnTo>
                      <a:pt x="22" y="33"/>
                    </a:lnTo>
                    <a:close/>
                    <a:moveTo>
                      <a:pt x="49" y="39"/>
                    </a:move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37"/>
                      <a:pt x="25" y="36"/>
                      <a:pt x="24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6"/>
                      <a:pt x="49" y="37"/>
                      <a:pt x="49" y="39"/>
                    </a:cubicBezTo>
                    <a:close/>
                    <a:moveTo>
                      <a:pt x="62" y="41"/>
                    </a:moveTo>
                    <a:cubicBezTo>
                      <a:pt x="62" y="41"/>
                      <a:pt x="62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8" y="44"/>
                      <a:pt x="58" y="44"/>
                    </a:cubicBezTo>
                    <a:cubicBezTo>
                      <a:pt x="57" y="44"/>
                      <a:pt x="56" y="44"/>
                      <a:pt x="56" y="44"/>
                    </a:cubicBezTo>
                    <a:cubicBezTo>
                      <a:pt x="56" y="44"/>
                      <a:pt x="55" y="44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4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7"/>
                      <a:pt x="54" y="37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6" y="36"/>
                      <a:pt x="56" y="36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9" y="35"/>
                      <a:pt x="59" y="36"/>
                    </a:cubicBezTo>
                    <a:cubicBezTo>
                      <a:pt x="59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2" y="38"/>
                      <a:pt x="62" y="39"/>
                      <a:pt x="62" y="40"/>
                    </a:cubicBezTo>
                    <a:cubicBezTo>
                      <a:pt x="62" y="40"/>
                      <a:pt x="62" y="40"/>
                      <a:pt x="62" y="41"/>
                    </a:cubicBezTo>
                    <a:close/>
                    <a:moveTo>
                      <a:pt x="74" y="39"/>
                    </a:move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7"/>
                      <a:pt x="65" y="36"/>
                      <a:pt x="65" y="35"/>
                    </a:cubicBezTo>
                    <a:cubicBezTo>
                      <a:pt x="74" y="35"/>
                      <a:pt x="74" y="35"/>
                      <a:pt x="74" y="35"/>
                    </a:cubicBezTo>
                    <a:lnTo>
                      <a:pt x="74" y="39"/>
                    </a:lnTo>
                    <a:close/>
                    <a:moveTo>
                      <a:pt x="26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6" y="25"/>
                      <a:pt x="6" y="25"/>
                      <a:pt x="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7" y="25"/>
                      <a:pt x="27" y="2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3"/>
                      <a:pt x="26" y="13"/>
                    </a:cubicBezTo>
                    <a:close/>
                    <a:moveTo>
                      <a:pt x="25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5" y="15"/>
                      <a:pt x="25" y="15"/>
                      <a:pt x="25" y="15"/>
                    </a:cubicBezTo>
                    <a:lnTo>
                      <a:pt x="25" y="23"/>
                    </a:lnTo>
                    <a:close/>
                    <a:moveTo>
                      <a:pt x="18" y="28"/>
                    </a:moveTo>
                    <a:cubicBezTo>
                      <a:pt x="18" y="28"/>
                      <a:pt x="18" y="29"/>
                      <a:pt x="1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3" y="29"/>
                      <a:pt x="13" y="28"/>
                      <a:pt x="13" y="28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7"/>
                      <a:pt x="18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5" name="ïṩḻiḍé">
                <a:extLst>
                  <a:ext uri="{FF2B5EF4-FFF2-40B4-BE49-F238E27FC236}">
                    <a16:creationId xmlns:a16="http://schemas.microsoft.com/office/drawing/2014/main" id="{BF1AD0BF-41CC-4A4A-BD18-6A9A378625F8}"/>
                  </a:ext>
                </a:extLst>
              </p:cNvPr>
              <p:cNvSpPr/>
              <p:nvPr/>
            </p:nvSpPr>
            <p:spPr bwMode="auto">
              <a:xfrm>
                <a:off x="4446233" y="1761946"/>
                <a:ext cx="284921" cy="192035"/>
              </a:xfrm>
              <a:custGeom>
                <a:avLst/>
                <a:gdLst>
                  <a:gd name="T0" fmla="*/ 58 w 58"/>
                  <a:gd name="T1" fmla="*/ 18 h 38"/>
                  <a:gd name="T2" fmla="*/ 31 w 58"/>
                  <a:gd name="T3" fmla="*/ 0 h 38"/>
                  <a:gd name="T4" fmla="*/ 1 w 58"/>
                  <a:gd name="T5" fmla="*/ 18 h 38"/>
                  <a:gd name="T6" fmla="*/ 0 w 58"/>
                  <a:gd name="T7" fmla="*/ 20 h 38"/>
                  <a:gd name="T8" fmla="*/ 31 w 58"/>
                  <a:gd name="T9" fmla="*/ 38 h 38"/>
                  <a:gd name="T10" fmla="*/ 58 w 58"/>
                  <a:gd name="T11" fmla="*/ 20 h 38"/>
                  <a:gd name="T12" fmla="*/ 58 w 58"/>
                  <a:gd name="T13" fmla="*/ 18 h 38"/>
                  <a:gd name="T14" fmla="*/ 18 w 58"/>
                  <a:gd name="T15" fmla="*/ 19 h 38"/>
                  <a:gd name="T16" fmla="*/ 16 w 58"/>
                  <a:gd name="T17" fmla="*/ 19 h 38"/>
                  <a:gd name="T18" fmla="*/ 28 w 58"/>
                  <a:gd name="T19" fmla="*/ 34 h 38"/>
                  <a:gd name="T20" fmla="*/ 4 w 58"/>
                  <a:gd name="T21" fmla="*/ 19 h 38"/>
                  <a:gd name="T22" fmla="*/ 27 w 58"/>
                  <a:gd name="T23" fmla="*/ 4 h 38"/>
                  <a:gd name="T24" fmla="*/ 19 w 58"/>
                  <a:gd name="T25" fmla="*/ 9 h 38"/>
                  <a:gd name="T26" fmla="*/ 21 w 58"/>
                  <a:gd name="T27" fmla="*/ 10 h 38"/>
                  <a:gd name="T28" fmla="*/ 31 w 58"/>
                  <a:gd name="T29" fmla="*/ 5 h 38"/>
                  <a:gd name="T30" fmla="*/ 45 w 58"/>
                  <a:gd name="T31" fmla="*/ 19 h 38"/>
                  <a:gd name="T32" fmla="*/ 31 w 58"/>
                  <a:gd name="T33" fmla="*/ 33 h 38"/>
                  <a:gd name="T34" fmla="*/ 18 w 58"/>
                  <a:gd name="T35" fmla="*/ 19 h 38"/>
                  <a:gd name="T36" fmla="*/ 36 w 58"/>
                  <a:gd name="T37" fmla="*/ 34 h 38"/>
                  <a:gd name="T38" fmla="*/ 47 w 58"/>
                  <a:gd name="T39" fmla="*/ 19 h 38"/>
                  <a:gd name="T40" fmla="*/ 38 w 58"/>
                  <a:gd name="T41" fmla="*/ 4 h 38"/>
                  <a:gd name="T42" fmla="*/ 55 w 58"/>
                  <a:gd name="T43" fmla="*/ 19 h 38"/>
                  <a:gd name="T44" fmla="*/ 36 w 58"/>
                  <a:gd name="T45" fmla="*/ 34 h 38"/>
                  <a:gd name="T46" fmla="*/ 40 w 58"/>
                  <a:gd name="T47" fmla="*/ 19 h 38"/>
                  <a:gd name="T48" fmla="*/ 31 w 58"/>
                  <a:gd name="T49" fmla="*/ 28 h 38"/>
                  <a:gd name="T50" fmla="*/ 23 w 58"/>
                  <a:gd name="T51" fmla="*/ 19 h 38"/>
                  <a:gd name="T52" fmla="*/ 31 w 58"/>
                  <a:gd name="T53" fmla="*/ 19 h 38"/>
                  <a:gd name="T54" fmla="*/ 24 w 58"/>
                  <a:gd name="T55" fmla="*/ 14 h 38"/>
                  <a:gd name="T56" fmla="*/ 31 w 58"/>
                  <a:gd name="T57" fmla="*/ 10 h 38"/>
                  <a:gd name="T58" fmla="*/ 40 w 58"/>
                  <a:gd name="T5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" h="38">
                    <a:moveTo>
                      <a:pt x="58" y="18"/>
                    </a:moveTo>
                    <a:cubicBezTo>
                      <a:pt x="57" y="18"/>
                      <a:pt x="47" y="0"/>
                      <a:pt x="31" y="0"/>
                    </a:cubicBezTo>
                    <a:cubicBezTo>
                      <a:pt x="15" y="0"/>
                      <a:pt x="1" y="17"/>
                      <a:pt x="1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1" y="21"/>
                      <a:pt x="13" y="38"/>
                      <a:pt x="31" y="38"/>
                    </a:cubicBezTo>
                    <a:cubicBezTo>
                      <a:pt x="49" y="38"/>
                      <a:pt x="57" y="20"/>
                      <a:pt x="58" y="20"/>
                    </a:cubicBezTo>
                    <a:cubicBezTo>
                      <a:pt x="58" y="19"/>
                      <a:pt x="58" y="19"/>
                      <a:pt x="58" y="18"/>
                    </a:cubicBezTo>
                    <a:close/>
                    <a:moveTo>
                      <a:pt x="18" y="19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7"/>
                      <a:pt x="21" y="33"/>
                      <a:pt x="28" y="34"/>
                    </a:cubicBezTo>
                    <a:cubicBezTo>
                      <a:pt x="16" y="33"/>
                      <a:pt x="6" y="22"/>
                      <a:pt x="4" y="19"/>
                    </a:cubicBezTo>
                    <a:cubicBezTo>
                      <a:pt x="6" y="16"/>
                      <a:pt x="16" y="6"/>
                      <a:pt x="27" y="4"/>
                    </a:cubicBezTo>
                    <a:cubicBezTo>
                      <a:pt x="24" y="5"/>
                      <a:pt x="21" y="7"/>
                      <a:pt x="19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7"/>
                      <a:pt x="27" y="5"/>
                      <a:pt x="31" y="5"/>
                    </a:cubicBezTo>
                    <a:cubicBezTo>
                      <a:pt x="39" y="5"/>
                      <a:pt x="45" y="11"/>
                      <a:pt x="45" y="19"/>
                    </a:cubicBezTo>
                    <a:cubicBezTo>
                      <a:pt x="45" y="27"/>
                      <a:pt x="39" y="33"/>
                      <a:pt x="31" y="33"/>
                    </a:cubicBezTo>
                    <a:cubicBezTo>
                      <a:pt x="24" y="33"/>
                      <a:pt x="18" y="27"/>
                      <a:pt x="18" y="19"/>
                    </a:cubicBezTo>
                    <a:close/>
                    <a:moveTo>
                      <a:pt x="36" y="34"/>
                    </a:moveTo>
                    <a:cubicBezTo>
                      <a:pt x="42" y="32"/>
                      <a:pt x="47" y="26"/>
                      <a:pt x="47" y="19"/>
                    </a:cubicBezTo>
                    <a:cubicBezTo>
                      <a:pt x="47" y="12"/>
                      <a:pt x="43" y="7"/>
                      <a:pt x="38" y="4"/>
                    </a:cubicBezTo>
                    <a:cubicBezTo>
                      <a:pt x="47" y="8"/>
                      <a:pt x="53" y="17"/>
                      <a:pt x="55" y="19"/>
                    </a:cubicBezTo>
                    <a:cubicBezTo>
                      <a:pt x="53" y="22"/>
                      <a:pt x="47" y="32"/>
                      <a:pt x="36" y="34"/>
                    </a:cubicBezTo>
                    <a:close/>
                    <a:moveTo>
                      <a:pt x="40" y="19"/>
                    </a:moveTo>
                    <a:cubicBezTo>
                      <a:pt x="40" y="24"/>
                      <a:pt x="36" y="28"/>
                      <a:pt x="31" y="28"/>
                    </a:cubicBezTo>
                    <a:cubicBezTo>
                      <a:pt x="27" y="28"/>
                      <a:pt x="23" y="24"/>
                      <a:pt x="23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2"/>
                      <a:pt x="29" y="10"/>
                      <a:pt x="31" y="10"/>
                    </a:cubicBezTo>
                    <a:cubicBezTo>
                      <a:pt x="36" y="10"/>
                      <a:pt x="40" y="14"/>
                      <a:pt x="40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6" name="îṣļídè">
                <a:extLst>
                  <a:ext uri="{FF2B5EF4-FFF2-40B4-BE49-F238E27FC236}">
                    <a16:creationId xmlns:a16="http://schemas.microsoft.com/office/drawing/2014/main" id="{C09BAE4C-09E1-4492-A944-2A4F595A0B6E}"/>
                  </a:ext>
                </a:extLst>
              </p:cNvPr>
              <p:cNvSpPr/>
              <p:nvPr/>
            </p:nvSpPr>
            <p:spPr bwMode="auto">
              <a:xfrm>
                <a:off x="7966245" y="4370787"/>
                <a:ext cx="248280" cy="230333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7" name="íş1íde">
                <a:extLst>
                  <a:ext uri="{FF2B5EF4-FFF2-40B4-BE49-F238E27FC236}">
                    <a16:creationId xmlns:a16="http://schemas.microsoft.com/office/drawing/2014/main" id="{54DBDC17-275A-445E-97D9-97AE67119B88}"/>
                  </a:ext>
                </a:extLst>
              </p:cNvPr>
              <p:cNvSpPr/>
              <p:nvPr/>
            </p:nvSpPr>
            <p:spPr bwMode="auto">
              <a:xfrm>
                <a:off x="6856905" y="3611909"/>
                <a:ext cx="239130" cy="228536"/>
              </a:xfrm>
              <a:custGeom>
                <a:avLst/>
                <a:gdLst>
                  <a:gd name="T0" fmla="*/ 44 w 67"/>
                  <a:gd name="T1" fmla="*/ 21 h 64"/>
                  <a:gd name="T2" fmla="*/ 25 w 67"/>
                  <a:gd name="T3" fmla="*/ 19 h 64"/>
                  <a:gd name="T4" fmla="*/ 24 w 67"/>
                  <a:gd name="T5" fmla="*/ 21 h 64"/>
                  <a:gd name="T6" fmla="*/ 16 w 67"/>
                  <a:gd name="T7" fmla="*/ 30 h 64"/>
                  <a:gd name="T8" fmla="*/ 26 w 67"/>
                  <a:gd name="T9" fmla="*/ 36 h 64"/>
                  <a:gd name="T10" fmla="*/ 32 w 67"/>
                  <a:gd name="T11" fmla="*/ 42 h 64"/>
                  <a:gd name="T12" fmla="*/ 26 w 67"/>
                  <a:gd name="T13" fmla="*/ 48 h 64"/>
                  <a:gd name="T14" fmla="*/ 42 w 67"/>
                  <a:gd name="T15" fmla="*/ 48 h 64"/>
                  <a:gd name="T16" fmla="*/ 36 w 67"/>
                  <a:gd name="T17" fmla="*/ 42 h 64"/>
                  <a:gd name="T18" fmla="*/ 42 w 67"/>
                  <a:gd name="T19" fmla="*/ 36 h 64"/>
                  <a:gd name="T20" fmla="*/ 51 w 67"/>
                  <a:gd name="T21" fmla="*/ 30 h 64"/>
                  <a:gd name="T22" fmla="*/ 19 w 67"/>
                  <a:gd name="T23" fmla="*/ 30 h 64"/>
                  <a:gd name="T24" fmla="*/ 24 w 67"/>
                  <a:gd name="T25" fmla="*/ 31 h 64"/>
                  <a:gd name="T26" fmla="*/ 48 w 67"/>
                  <a:gd name="T27" fmla="*/ 30 h 64"/>
                  <a:gd name="T28" fmla="*/ 44 w 67"/>
                  <a:gd name="T29" fmla="*/ 31 h 64"/>
                  <a:gd name="T30" fmla="*/ 48 w 67"/>
                  <a:gd name="T31" fmla="*/ 30 h 64"/>
                  <a:gd name="T32" fmla="*/ 61 w 67"/>
                  <a:gd name="T33" fmla="*/ 20 h 64"/>
                  <a:gd name="T34" fmla="*/ 51 w 67"/>
                  <a:gd name="T35" fmla="*/ 9 h 64"/>
                  <a:gd name="T36" fmla="*/ 43 w 67"/>
                  <a:gd name="T37" fmla="*/ 0 h 64"/>
                  <a:gd name="T38" fmla="*/ 30 w 67"/>
                  <a:gd name="T39" fmla="*/ 2 h 64"/>
                  <a:gd name="T40" fmla="*/ 19 w 67"/>
                  <a:gd name="T41" fmla="*/ 6 h 64"/>
                  <a:gd name="T42" fmla="*/ 7 w 67"/>
                  <a:gd name="T43" fmla="*/ 13 h 64"/>
                  <a:gd name="T44" fmla="*/ 4 w 67"/>
                  <a:gd name="T45" fmla="*/ 26 h 64"/>
                  <a:gd name="T46" fmla="*/ 7 w 67"/>
                  <a:gd name="T47" fmla="*/ 41 h 64"/>
                  <a:gd name="T48" fmla="*/ 13 w 67"/>
                  <a:gd name="T49" fmla="*/ 55 h 64"/>
                  <a:gd name="T50" fmla="*/ 24 w 67"/>
                  <a:gd name="T51" fmla="*/ 64 h 64"/>
                  <a:gd name="T52" fmla="*/ 34 w 67"/>
                  <a:gd name="T53" fmla="*/ 61 h 64"/>
                  <a:gd name="T54" fmla="*/ 44 w 67"/>
                  <a:gd name="T55" fmla="*/ 64 h 64"/>
                  <a:gd name="T56" fmla="*/ 54 w 67"/>
                  <a:gd name="T57" fmla="*/ 55 h 64"/>
                  <a:gd name="T58" fmla="*/ 61 w 67"/>
                  <a:gd name="T59" fmla="*/ 41 h 64"/>
                  <a:gd name="T60" fmla="*/ 63 w 67"/>
                  <a:gd name="T61" fmla="*/ 26 h 64"/>
                  <a:gd name="T62" fmla="*/ 58 w 67"/>
                  <a:gd name="T63" fmla="*/ 19 h 64"/>
                  <a:gd name="T64" fmla="*/ 54 w 67"/>
                  <a:gd name="T65" fmla="*/ 13 h 64"/>
                  <a:gd name="T66" fmla="*/ 46 w 67"/>
                  <a:gd name="T67" fmla="*/ 7 h 64"/>
                  <a:gd name="T68" fmla="*/ 39 w 67"/>
                  <a:gd name="T69" fmla="*/ 5 h 64"/>
                  <a:gd name="T70" fmla="*/ 29 w 67"/>
                  <a:gd name="T71" fmla="*/ 5 h 64"/>
                  <a:gd name="T72" fmla="*/ 22 w 67"/>
                  <a:gd name="T73" fmla="*/ 7 h 64"/>
                  <a:gd name="T74" fmla="*/ 18 w 67"/>
                  <a:gd name="T75" fmla="*/ 12 h 64"/>
                  <a:gd name="T76" fmla="*/ 9 w 67"/>
                  <a:gd name="T77" fmla="*/ 14 h 64"/>
                  <a:gd name="T78" fmla="*/ 6 w 67"/>
                  <a:gd name="T79" fmla="*/ 28 h 64"/>
                  <a:gd name="T80" fmla="*/ 9 w 67"/>
                  <a:gd name="T81" fmla="*/ 40 h 64"/>
                  <a:gd name="T82" fmla="*/ 9 w 67"/>
                  <a:gd name="T83" fmla="*/ 50 h 64"/>
                  <a:gd name="T84" fmla="*/ 18 w 67"/>
                  <a:gd name="T85" fmla="*/ 53 h 64"/>
                  <a:gd name="T86" fmla="*/ 24 w 67"/>
                  <a:gd name="T87" fmla="*/ 61 h 64"/>
                  <a:gd name="T88" fmla="*/ 33 w 67"/>
                  <a:gd name="T89" fmla="*/ 58 h 64"/>
                  <a:gd name="T90" fmla="*/ 43 w 67"/>
                  <a:gd name="T91" fmla="*/ 61 h 64"/>
                  <a:gd name="T92" fmla="*/ 48 w 67"/>
                  <a:gd name="T93" fmla="*/ 53 h 64"/>
                  <a:gd name="T94" fmla="*/ 10 w 67"/>
                  <a:gd name="T95" fmla="*/ 32 h 64"/>
                  <a:gd name="T96" fmla="*/ 34 w 67"/>
                  <a:gd name="T97" fmla="*/ 56 h 64"/>
                  <a:gd name="T98" fmla="*/ 49 w 67"/>
                  <a:gd name="T99" fmla="*/ 53 h 64"/>
                  <a:gd name="T100" fmla="*/ 58 w 67"/>
                  <a:gd name="T101" fmla="*/ 50 h 64"/>
                  <a:gd name="T102" fmla="*/ 60 w 67"/>
                  <a:gd name="T103" fmla="*/ 32 h 64"/>
                  <a:gd name="T104" fmla="*/ 64 w 67"/>
                  <a:gd name="T105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4">
                    <a:moveTo>
                      <a:pt x="51" y="23"/>
                    </a:moveTo>
                    <a:cubicBezTo>
                      <a:pt x="51" y="22"/>
                      <a:pt x="51" y="21"/>
                      <a:pt x="50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19"/>
                      <a:pt x="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6" y="22"/>
                      <a:pt x="16" y="23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3"/>
                      <a:pt x="20" y="35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5" y="37"/>
                      <a:pt x="26" y="36"/>
                    </a:cubicBezTo>
                    <a:cubicBezTo>
                      <a:pt x="27" y="37"/>
                      <a:pt x="28" y="38"/>
                      <a:pt x="30" y="39"/>
                    </a:cubicBezTo>
                    <a:cubicBezTo>
                      <a:pt x="30" y="39"/>
                      <a:pt x="31" y="39"/>
                      <a:pt x="31" y="40"/>
                    </a:cubicBezTo>
                    <a:cubicBezTo>
                      <a:pt x="31" y="40"/>
                      <a:pt x="32" y="41"/>
                      <a:pt x="32" y="42"/>
                    </a:cubicBezTo>
                    <a:cubicBezTo>
                      <a:pt x="32" y="45"/>
                      <a:pt x="30" y="46"/>
                      <a:pt x="30" y="46"/>
                    </a:cubicBezTo>
                    <a:cubicBezTo>
                      <a:pt x="30" y="46"/>
                      <a:pt x="28" y="47"/>
                      <a:pt x="26" y="47"/>
                    </a:cubicBezTo>
                    <a:cubicBezTo>
                      <a:pt x="26" y="47"/>
                      <a:pt x="26" y="48"/>
                      <a:pt x="26" y="48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8"/>
                    </a:cubicBezTo>
                    <a:cubicBezTo>
                      <a:pt x="42" y="48"/>
                      <a:pt x="42" y="47"/>
                      <a:pt x="42" y="47"/>
                    </a:cubicBezTo>
                    <a:cubicBezTo>
                      <a:pt x="40" y="47"/>
                      <a:pt x="38" y="46"/>
                      <a:pt x="38" y="46"/>
                    </a:cubicBezTo>
                    <a:cubicBezTo>
                      <a:pt x="37" y="46"/>
                      <a:pt x="36" y="45"/>
                      <a:pt x="36" y="42"/>
                    </a:cubicBezTo>
                    <a:cubicBezTo>
                      <a:pt x="36" y="41"/>
                      <a:pt x="37" y="40"/>
                      <a:pt x="37" y="39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40" y="38"/>
                      <a:pt x="41" y="37"/>
                      <a:pt x="42" y="36"/>
                    </a:cubicBezTo>
                    <a:cubicBezTo>
                      <a:pt x="43" y="37"/>
                      <a:pt x="44" y="37"/>
                      <a:pt x="44" y="37"/>
                    </a:cubicBezTo>
                    <a:cubicBezTo>
                      <a:pt x="45" y="37"/>
                      <a:pt x="45" y="37"/>
                      <a:pt x="46" y="37"/>
                    </a:cubicBezTo>
                    <a:cubicBezTo>
                      <a:pt x="48" y="35"/>
                      <a:pt x="51" y="33"/>
                      <a:pt x="51" y="30"/>
                    </a:cubicBezTo>
                    <a:lnTo>
                      <a:pt x="51" y="23"/>
                    </a:lnTo>
                    <a:close/>
                    <a:moveTo>
                      <a:pt x="23" y="34"/>
                    </a:moveTo>
                    <a:cubicBezTo>
                      <a:pt x="19" y="31"/>
                      <a:pt x="19" y="30"/>
                      <a:pt x="19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2"/>
                      <a:pt x="24" y="33"/>
                      <a:pt x="24" y="33"/>
                    </a:cubicBezTo>
                    <a:cubicBezTo>
                      <a:pt x="24" y="34"/>
                      <a:pt x="24" y="34"/>
                      <a:pt x="23" y="34"/>
                    </a:cubicBezTo>
                    <a:close/>
                    <a:moveTo>
                      <a:pt x="48" y="30"/>
                    </a:moveTo>
                    <a:cubicBezTo>
                      <a:pt x="48" y="30"/>
                      <a:pt x="48" y="31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4" y="33"/>
                      <a:pt x="44" y="32"/>
                      <a:pt x="44" y="31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lnTo>
                      <a:pt x="48" y="30"/>
                    </a:lnTo>
                    <a:close/>
                    <a:moveTo>
                      <a:pt x="63" y="26"/>
                    </a:moveTo>
                    <a:cubicBezTo>
                      <a:pt x="62" y="25"/>
                      <a:pt x="61" y="24"/>
                      <a:pt x="61" y="24"/>
                    </a:cubicBezTo>
                    <a:cubicBezTo>
                      <a:pt x="61" y="23"/>
                      <a:pt x="61" y="21"/>
                      <a:pt x="61" y="20"/>
                    </a:cubicBezTo>
                    <a:cubicBezTo>
                      <a:pt x="62" y="17"/>
                      <a:pt x="62" y="15"/>
                      <a:pt x="61" y="13"/>
                    </a:cubicBezTo>
                    <a:cubicBezTo>
                      <a:pt x="59" y="11"/>
                      <a:pt x="57" y="10"/>
                      <a:pt x="54" y="10"/>
                    </a:cubicBezTo>
                    <a:cubicBezTo>
                      <a:pt x="53" y="10"/>
                      <a:pt x="51" y="10"/>
                      <a:pt x="51" y="9"/>
                    </a:cubicBezTo>
                    <a:cubicBezTo>
                      <a:pt x="50" y="9"/>
                      <a:pt x="49" y="7"/>
                      <a:pt x="49" y="6"/>
                    </a:cubicBezTo>
                    <a:cubicBezTo>
                      <a:pt x="48" y="4"/>
                      <a:pt x="47" y="1"/>
                      <a:pt x="44" y="1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3" y="4"/>
                      <a:pt x="32" y="3"/>
                      <a:pt x="30" y="2"/>
                    </a:cubicBezTo>
                    <a:cubicBezTo>
                      <a:pt x="29" y="1"/>
                      <a:pt x="27" y="0"/>
                      <a:pt x="25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1" y="1"/>
                      <a:pt x="20" y="4"/>
                      <a:pt x="19" y="6"/>
                    </a:cubicBezTo>
                    <a:cubicBezTo>
                      <a:pt x="18" y="7"/>
                      <a:pt x="18" y="9"/>
                      <a:pt x="17" y="9"/>
                    </a:cubicBezTo>
                    <a:cubicBezTo>
                      <a:pt x="16" y="10"/>
                      <a:pt x="15" y="10"/>
                      <a:pt x="13" y="10"/>
                    </a:cubicBezTo>
                    <a:cubicBezTo>
                      <a:pt x="11" y="10"/>
                      <a:pt x="8" y="11"/>
                      <a:pt x="7" y="13"/>
                    </a:cubicBezTo>
                    <a:cubicBezTo>
                      <a:pt x="5" y="15"/>
                      <a:pt x="6" y="17"/>
                      <a:pt x="6" y="20"/>
                    </a:cubicBezTo>
                    <a:cubicBezTo>
                      <a:pt x="7" y="21"/>
                      <a:pt x="7" y="23"/>
                      <a:pt x="7" y="24"/>
                    </a:cubicBezTo>
                    <a:cubicBezTo>
                      <a:pt x="7" y="24"/>
                      <a:pt x="5" y="25"/>
                      <a:pt x="4" y="26"/>
                    </a:cubicBezTo>
                    <a:cubicBezTo>
                      <a:pt x="3" y="28"/>
                      <a:pt x="0" y="30"/>
                      <a:pt x="0" y="32"/>
                    </a:cubicBezTo>
                    <a:cubicBezTo>
                      <a:pt x="0" y="35"/>
                      <a:pt x="3" y="37"/>
                      <a:pt x="4" y="38"/>
                    </a:cubicBezTo>
                    <a:cubicBezTo>
                      <a:pt x="5" y="39"/>
                      <a:pt x="7" y="40"/>
                      <a:pt x="7" y="41"/>
                    </a:cubicBezTo>
                    <a:cubicBezTo>
                      <a:pt x="7" y="42"/>
                      <a:pt x="7" y="44"/>
                      <a:pt x="6" y="45"/>
                    </a:cubicBezTo>
                    <a:cubicBezTo>
                      <a:pt x="6" y="47"/>
                      <a:pt x="5" y="50"/>
                      <a:pt x="7" y="52"/>
                    </a:cubicBezTo>
                    <a:cubicBezTo>
                      <a:pt x="8" y="54"/>
                      <a:pt x="11" y="54"/>
                      <a:pt x="13" y="55"/>
                    </a:cubicBezTo>
                    <a:cubicBezTo>
                      <a:pt x="15" y="55"/>
                      <a:pt x="16" y="55"/>
                      <a:pt x="17" y="55"/>
                    </a:cubicBezTo>
                    <a:cubicBezTo>
                      <a:pt x="18" y="56"/>
                      <a:pt x="18" y="57"/>
                      <a:pt x="19" y="59"/>
                    </a:cubicBezTo>
                    <a:cubicBezTo>
                      <a:pt x="20" y="61"/>
                      <a:pt x="21" y="63"/>
                      <a:pt x="24" y="64"/>
                    </a:cubicBezTo>
                    <a:cubicBezTo>
                      <a:pt x="24" y="64"/>
                      <a:pt x="25" y="64"/>
                      <a:pt x="25" y="64"/>
                    </a:cubicBezTo>
                    <a:cubicBezTo>
                      <a:pt x="27" y="64"/>
                      <a:pt x="29" y="63"/>
                      <a:pt x="30" y="62"/>
                    </a:cubicBezTo>
                    <a:cubicBezTo>
                      <a:pt x="32" y="62"/>
                      <a:pt x="33" y="61"/>
                      <a:pt x="34" y="61"/>
                    </a:cubicBezTo>
                    <a:cubicBezTo>
                      <a:pt x="35" y="61"/>
                      <a:pt x="36" y="62"/>
                      <a:pt x="37" y="62"/>
                    </a:cubicBezTo>
                    <a:cubicBezTo>
                      <a:pt x="39" y="63"/>
                      <a:pt x="41" y="64"/>
                      <a:pt x="43" y="64"/>
                    </a:cubicBezTo>
                    <a:cubicBezTo>
                      <a:pt x="43" y="64"/>
                      <a:pt x="44" y="64"/>
                      <a:pt x="44" y="64"/>
                    </a:cubicBezTo>
                    <a:cubicBezTo>
                      <a:pt x="47" y="63"/>
                      <a:pt x="48" y="61"/>
                      <a:pt x="49" y="59"/>
                    </a:cubicBezTo>
                    <a:cubicBezTo>
                      <a:pt x="49" y="57"/>
                      <a:pt x="50" y="56"/>
                      <a:pt x="51" y="55"/>
                    </a:cubicBezTo>
                    <a:cubicBezTo>
                      <a:pt x="51" y="55"/>
                      <a:pt x="53" y="55"/>
                      <a:pt x="54" y="55"/>
                    </a:cubicBezTo>
                    <a:cubicBezTo>
                      <a:pt x="57" y="54"/>
                      <a:pt x="59" y="54"/>
                      <a:pt x="61" y="52"/>
                    </a:cubicBezTo>
                    <a:cubicBezTo>
                      <a:pt x="62" y="50"/>
                      <a:pt x="62" y="47"/>
                      <a:pt x="61" y="45"/>
                    </a:cubicBezTo>
                    <a:cubicBezTo>
                      <a:pt x="61" y="44"/>
                      <a:pt x="61" y="42"/>
                      <a:pt x="61" y="41"/>
                    </a:cubicBezTo>
                    <a:cubicBezTo>
                      <a:pt x="61" y="40"/>
                      <a:pt x="62" y="39"/>
                      <a:pt x="63" y="38"/>
                    </a:cubicBezTo>
                    <a:cubicBezTo>
                      <a:pt x="65" y="37"/>
                      <a:pt x="67" y="35"/>
                      <a:pt x="67" y="32"/>
                    </a:cubicBezTo>
                    <a:cubicBezTo>
                      <a:pt x="67" y="30"/>
                      <a:pt x="65" y="28"/>
                      <a:pt x="63" y="26"/>
                    </a:cubicBezTo>
                    <a:close/>
                    <a:moveTo>
                      <a:pt x="54" y="13"/>
                    </a:moveTo>
                    <a:cubicBezTo>
                      <a:pt x="56" y="13"/>
                      <a:pt x="58" y="13"/>
                      <a:pt x="58" y="14"/>
                    </a:cubicBezTo>
                    <a:cubicBezTo>
                      <a:pt x="59" y="15"/>
                      <a:pt x="59" y="17"/>
                      <a:pt x="58" y="19"/>
                    </a:cubicBezTo>
                    <a:cubicBezTo>
                      <a:pt x="58" y="21"/>
                      <a:pt x="58" y="22"/>
                      <a:pt x="58" y="24"/>
                    </a:cubicBezTo>
                    <a:cubicBezTo>
                      <a:pt x="56" y="19"/>
                      <a:pt x="53" y="15"/>
                      <a:pt x="49" y="12"/>
                    </a:cubicBezTo>
                    <a:cubicBezTo>
                      <a:pt x="51" y="13"/>
                      <a:pt x="52" y="13"/>
                      <a:pt x="54" y="13"/>
                    </a:cubicBezTo>
                    <a:close/>
                    <a:moveTo>
                      <a:pt x="39" y="5"/>
                    </a:moveTo>
                    <a:cubicBezTo>
                      <a:pt x="41" y="4"/>
                      <a:pt x="42" y="3"/>
                      <a:pt x="43" y="3"/>
                    </a:cubicBezTo>
                    <a:cubicBezTo>
                      <a:pt x="44" y="4"/>
                      <a:pt x="45" y="6"/>
                      <a:pt x="46" y="7"/>
                    </a:cubicBezTo>
                    <a:cubicBezTo>
                      <a:pt x="47" y="9"/>
                      <a:pt x="47" y="10"/>
                      <a:pt x="48" y="11"/>
                    </a:cubicBezTo>
                    <a:cubicBezTo>
                      <a:pt x="44" y="8"/>
                      <a:pt x="40" y="7"/>
                      <a:pt x="35" y="7"/>
                    </a:cubicBezTo>
                    <a:cubicBezTo>
                      <a:pt x="36" y="6"/>
                      <a:pt x="38" y="6"/>
                      <a:pt x="39" y="5"/>
                    </a:cubicBezTo>
                    <a:close/>
                    <a:moveTo>
                      <a:pt x="22" y="7"/>
                    </a:moveTo>
                    <a:cubicBezTo>
                      <a:pt x="22" y="6"/>
                      <a:pt x="23" y="4"/>
                      <a:pt x="24" y="3"/>
                    </a:cubicBezTo>
                    <a:cubicBezTo>
                      <a:pt x="26" y="3"/>
                      <a:pt x="27" y="4"/>
                      <a:pt x="29" y="5"/>
                    </a:cubicBezTo>
                    <a:cubicBezTo>
                      <a:pt x="30" y="6"/>
                      <a:pt x="32" y="6"/>
                      <a:pt x="33" y="7"/>
                    </a:cubicBezTo>
                    <a:cubicBezTo>
                      <a:pt x="28" y="7"/>
                      <a:pt x="23" y="8"/>
                      <a:pt x="19" y="11"/>
                    </a:cubicBezTo>
                    <a:cubicBezTo>
                      <a:pt x="20" y="10"/>
                      <a:pt x="21" y="9"/>
                      <a:pt x="22" y="7"/>
                    </a:cubicBezTo>
                    <a:close/>
                    <a:moveTo>
                      <a:pt x="9" y="14"/>
                    </a:moveTo>
                    <a:cubicBezTo>
                      <a:pt x="10" y="13"/>
                      <a:pt x="12" y="13"/>
                      <a:pt x="14" y="13"/>
                    </a:cubicBezTo>
                    <a:cubicBezTo>
                      <a:pt x="15" y="13"/>
                      <a:pt x="17" y="13"/>
                      <a:pt x="18" y="12"/>
                    </a:cubicBezTo>
                    <a:cubicBezTo>
                      <a:pt x="14" y="15"/>
                      <a:pt x="11" y="19"/>
                      <a:pt x="10" y="24"/>
                    </a:cubicBezTo>
                    <a:cubicBezTo>
                      <a:pt x="10" y="22"/>
                      <a:pt x="10" y="21"/>
                      <a:pt x="9" y="19"/>
                    </a:cubicBezTo>
                    <a:cubicBezTo>
                      <a:pt x="9" y="17"/>
                      <a:pt x="9" y="15"/>
                      <a:pt x="9" y="14"/>
                    </a:cubicBezTo>
                    <a:close/>
                    <a:moveTo>
                      <a:pt x="6" y="36"/>
                    </a:moveTo>
                    <a:cubicBezTo>
                      <a:pt x="5" y="35"/>
                      <a:pt x="3" y="34"/>
                      <a:pt x="3" y="32"/>
                    </a:cubicBezTo>
                    <a:cubicBezTo>
                      <a:pt x="3" y="31"/>
                      <a:pt x="5" y="30"/>
                      <a:pt x="6" y="28"/>
                    </a:cubicBezTo>
                    <a:cubicBezTo>
                      <a:pt x="8" y="27"/>
                      <a:pt x="9" y="26"/>
                      <a:pt x="9" y="25"/>
                    </a:cubicBezTo>
                    <a:cubicBezTo>
                      <a:pt x="9" y="27"/>
                      <a:pt x="8" y="30"/>
                      <a:pt x="8" y="32"/>
                    </a:cubicBezTo>
                    <a:cubicBezTo>
                      <a:pt x="8" y="35"/>
                      <a:pt x="9" y="37"/>
                      <a:pt x="9" y="40"/>
                    </a:cubicBezTo>
                    <a:cubicBezTo>
                      <a:pt x="9" y="38"/>
                      <a:pt x="8" y="37"/>
                      <a:pt x="6" y="36"/>
                    </a:cubicBezTo>
                    <a:close/>
                    <a:moveTo>
                      <a:pt x="14" y="52"/>
                    </a:moveTo>
                    <a:cubicBezTo>
                      <a:pt x="12" y="51"/>
                      <a:pt x="10" y="51"/>
                      <a:pt x="9" y="50"/>
                    </a:cubicBezTo>
                    <a:cubicBezTo>
                      <a:pt x="9" y="49"/>
                      <a:pt x="9" y="47"/>
                      <a:pt x="9" y="46"/>
                    </a:cubicBezTo>
                    <a:cubicBezTo>
                      <a:pt x="10" y="44"/>
                      <a:pt x="10" y="42"/>
                      <a:pt x="10" y="41"/>
                    </a:cubicBezTo>
                    <a:cubicBezTo>
                      <a:pt x="11" y="46"/>
                      <a:pt x="14" y="50"/>
                      <a:pt x="18" y="53"/>
                    </a:cubicBezTo>
                    <a:cubicBezTo>
                      <a:pt x="17" y="52"/>
                      <a:pt x="15" y="52"/>
                      <a:pt x="14" y="52"/>
                    </a:cubicBezTo>
                    <a:close/>
                    <a:moveTo>
                      <a:pt x="29" y="60"/>
                    </a:moveTo>
                    <a:cubicBezTo>
                      <a:pt x="27" y="61"/>
                      <a:pt x="26" y="62"/>
                      <a:pt x="24" y="61"/>
                    </a:cubicBezTo>
                    <a:cubicBezTo>
                      <a:pt x="23" y="61"/>
                      <a:pt x="22" y="59"/>
                      <a:pt x="22" y="57"/>
                    </a:cubicBezTo>
                    <a:cubicBezTo>
                      <a:pt x="21" y="56"/>
                      <a:pt x="20" y="54"/>
                      <a:pt x="19" y="53"/>
                    </a:cubicBezTo>
                    <a:cubicBezTo>
                      <a:pt x="23" y="56"/>
                      <a:pt x="28" y="58"/>
                      <a:pt x="33" y="58"/>
                    </a:cubicBezTo>
                    <a:cubicBezTo>
                      <a:pt x="32" y="58"/>
                      <a:pt x="30" y="59"/>
                      <a:pt x="29" y="60"/>
                    </a:cubicBezTo>
                    <a:close/>
                    <a:moveTo>
                      <a:pt x="46" y="57"/>
                    </a:moveTo>
                    <a:cubicBezTo>
                      <a:pt x="45" y="59"/>
                      <a:pt x="44" y="61"/>
                      <a:pt x="43" y="61"/>
                    </a:cubicBezTo>
                    <a:cubicBezTo>
                      <a:pt x="42" y="62"/>
                      <a:pt x="41" y="61"/>
                      <a:pt x="39" y="60"/>
                    </a:cubicBezTo>
                    <a:cubicBezTo>
                      <a:pt x="37" y="59"/>
                      <a:pt x="36" y="58"/>
                      <a:pt x="35" y="58"/>
                    </a:cubicBezTo>
                    <a:cubicBezTo>
                      <a:pt x="40" y="58"/>
                      <a:pt x="44" y="56"/>
                      <a:pt x="48" y="53"/>
                    </a:cubicBezTo>
                    <a:cubicBezTo>
                      <a:pt x="47" y="54"/>
                      <a:pt x="47" y="56"/>
                      <a:pt x="46" y="57"/>
                    </a:cubicBezTo>
                    <a:close/>
                    <a:moveTo>
                      <a:pt x="34" y="56"/>
                    </a:moveTo>
                    <a:cubicBezTo>
                      <a:pt x="21" y="56"/>
                      <a:pt x="10" y="45"/>
                      <a:pt x="10" y="32"/>
                    </a:cubicBezTo>
                    <a:cubicBezTo>
                      <a:pt x="10" y="19"/>
                      <a:pt x="21" y="9"/>
                      <a:pt x="34" y="9"/>
                    </a:cubicBezTo>
                    <a:cubicBezTo>
                      <a:pt x="47" y="9"/>
                      <a:pt x="58" y="19"/>
                      <a:pt x="58" y="32"/>
                    </a:cubicBezTo>
                    <a:cubicBezTo>
                      <a:pt x="58" y="45"/>
                      <a:pt x="47" y="56"/>
                      <a:pt x="34" y="56"/>
                    </a:cubicBezTo>
                    <a:close/>
                    <a:moveTo>
                      <a:pt x="58" y="50"/>
                    </a:moveTo>
                    <a:cubicBezTo>
                      <a:pt x="58" y="51"/>
                      <a:pt x="56" y="51"/>
                      <a:pt x="54" y="52"/>
                    </a:cubicBezTo>
                    <a:cubicBezTo>
                      <a:pt x="52" y="52"/>
                      <a:pt x="51" y="52"/>
                      <a:pt x="49" y="53"/>
                    </a:cubicBezTo>
                    <a:cubicBezTo>
                      <a:pt x="53" y="50"/>
                      <a:pt x="56" y="46"/>
                      <a:pt x="58" y="41"/>
                    </a:cubicBezTo>
                    <a:cubicBezTo>
                      <a:pt x="58" y="42"/>
                      <a:pt x="58" y="44"/>
                      <a:pt x="58" y="46"/>
                    </a:cubicBezTo>
                    <a:cubicBezTo>
                      <a:pt x="59" y="47"/>
                      <a:pt x="59" y="49"/>
                      <a:pt x="58" y="50"/>
                    </a:cubicBezTo>
                    <a:close/>
                    <a:moveTo>
                      <a:pt x="61" y="36"/>
                    </a:moveTo>
                    <a:cubicBezTo>
                      <a:pt x="60" y="37"/>
                      <a:pt x="59" y="38"/>
                      <a:pt x="58" y="40"/>
                    </a:cubicBezTo>
                    <a:cubicBezTo>
                      <a:pt x="59" y="37"/>
                      <a:pt x="60" y="35"/>
                      <a:pt x="60" y="32"/>
                    </a:cubicBezTo>
                    <a:cubicBezTo>
                      <a:pt x="60" y="30"/>
                      <a:pt x="59" y="27"/>
                      <a:pt x="58" y="25"/>
                    </a:cubicBezTo>
                    <a:cubicBezTo>
                      <a:pt x="59" y="26"/>
                      <a:pt x="60" y="27"/>
                      <a:pt x="61" y="28"/>
                    </a:cubicBezTo>
                    <a:cubicBezTo>
                      <a:pt x="63" y="30"/>
                      <a:pt x="64" y="31"/>
                      <a:pt x="64" y="32"/>
                    </a:cubicBezTo>
                    <a:cubicBezTo>
                      <a:pt x="64" y="34"/>
                      <a:pt x="63" y="35"/>
                      <a:pt x="61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8" name="ïŝļíḓè">
                <a:extLst>
                  <a:ext uri="{FF2B5EF4-FFF2-40B4-BE49-F238E27FC236}">
                    <a16:creationId xmlns:a16="http://schemas.microsoft.com/office/drawing/2014/main" id="{C91ECE43-EE8A-42BE-8188-777F59104103}"/>
                  </a:ext>
                </a:extLst>
              </p:cNvPr>
              <p:cNvSpPr/>
              <p:nvPr/>
            </p:nvSpPr>
            <p:spPr bwMode="auto">
              <a:xfrm>
                <a:off x="8610410" y="2708898"/>
                <a:ext cx="301764" cy="268451"/>
              </a:xfrm>
              <a:custGeom>
                <a:avLst/>
                <a:gdLst>
                  <a:gd name="T0" fmla="*/ 63 w 65"/>
                  <a:gd name="T1" fmla="*/ 24 h 58"/>
                  <a:gd name="T2" fmla="*/ 49 w 65"/>
                  <a:gd name="T3" fmla="*/ 22 h 58"/>
                  <a:gd name="T4" fmla="*/ 42 w 65"/>
                  <a:gd name="T5" fmla="*/ 16 h 58"/>
                  <a:gd name="T6" fmla="*/ 32 w 65"/>
                  <a:gd name="T7" fmla="*/ 6 h 58"/>
                  <a:gd name="T8" fmla="*/ 24 w 65"/>
                  <a:gd name="T9" fmla="*/ 0 h 58"/>
                  <a:gd name="T10" fmla="*/ 24 w 65"/>
                  <a:gd name="T11" fmla="*/ 23 h 58"/>
                  <a:gd name="T12" fmla="*/ 21 w 65"/>
                  <a:gd name="T13" fmla="*/ 22 h 58"/>
                  <a:gd name="T14" fmla="*/ 3 w 65"/>
                  <a:gd name="T15" fmla="*/ 28 h 58"/>
                  <a:gd name="T16" fmla="*/ 0 w 65"/>
                  <a:gd name="T17" fmla="*/ 34 h 58"/>
                  <a:gd name="T18" fmla="*/ 2 w 65"/>
                  <a:gd name="T19" fmla="*/ 41 h 58"/>
                  <a:gd name="T20" fmla="*/ 5 w 65"/>
                  <a:gd name="T21" fmla="*/ 48 h 58"/>
                  <a:gd name="T22" fmla="*/ 10 w 65"/>
                  <a:gd name="T23" fmla="*/ 55 h 58"/>
                  <a:gd name="T24" fmla="*/ 35 w 65"/>
                  <a:gd name="T25" fmla="*/ 57 h 58"/>
                  <a:gd name="T26" fmla="*/ 45 w 65"/>
                  <a:gd name="T27" fmla="*/ 55 h 58"/>
                  <a:gd name="T28" fmla="*/ 60 w 65"/>
                  <a:gd name="T29" fmla="*/ 57 h 58"/>
                  <a:gd name="T30" fmla="*/ 64 w 65"/>
                  <a:gd name="T31" fmla="*/ 26 h 58"/>
                  <a:gd name="T32" fmla="*/ 9 w 65"/>
                  <a:gd name="T33" fmla="*/ 25 h 58"/>
                  <a:gd name="T34" fmla="*/ 24 w 65"/>
                  <a:gd name="T35" fmla="*/ 28 h 58"/>
                  <a:gd name="T36" fmla="*/ 9 w 65"/>
                  <a:gd name="T37" fmla="*/ 30 h 58"/>
                  <a:gd name="T38" fmla="*/ 9 w 65"/>
                  <a:gd name="T39" fmla="*/ 25 h 58"/>
                  <a:gd name="T40" fmla="*/ 18 w 65"/>
                  <a:gd name="T41" fmla="*/ 32 h 58"/>
                  <a:gd name="T42" fmla="*/ 18 w 65"/>
                  <a:gd name="T43" fmla="*/ 37 h 58"/>
                  <a:gd name="T44" fmla="*/ 6 w 65"/>
                  <a:gd name="T45" fmla="*/ 37 h 58"/>
                  <a:gd name="T46" fmla="*/ 6 w 65"/>
                  <a:gd name="T47" fmla="*/ 32 h 58"/>
                  <a:gd name="T48" fmla="*/ 18 w 65"/>
                  <a:gd name="T49" fmla="*/ 39 h 58"/>
                  <a:gd name="T50" fmla="*/ 23 w 65"/>
                  <a:gd name="T51" fmla="*/ 41 h 58"/>
                  <a:gd name="T52" fmla="*/ 11 w 65"/>
                  <a:gd name="T53" fmla="*/ 43 h 58"/>
                  <a:gd name="T54" fmla="*/ 5 w 65"/>
                  <a:gd name="T55" fmla="*/ 41 h 58"/>
                  <a:gd name="T56" fmla="*/ 11 w 65"/>
                  <a:gd name="T57" fmla="*/ 45 h 58"/>
                  <a:gd name="T58" fmla="*/ 23 w 65"/>
                  <a:gd name="T59" fmla="*/ 45 h 58"/>
                  <a:gd name="T60" fmla="*/ 23 w 65"/>
                  <a:gd name="T61" fmla="*/ 50 h 58"/>
                  <a:gd name="T62" fmla="*/ 8 w 65"/>
                  <a:gd name="T63" fmla="*/ 48 h 58"/>
                  <a:gd name="T64" fmla="*/ 23 w 65"/>
                  <a:gd name="T65" fmla="*/ 52 h 58"/>
                  <a:gd name="T66" fmla="*/ 24 w 65"/>
                  <a:gd name="T67" fmla="*/ 44 h 58"/>
                  <a:gd name="T68" fmla="*/ 22 w 65"/>
                  <a:gd name="T69" fmla="*/ 37 h 58"/>
                  <a:gd name="T70" fmla="*/ 21 w 65"/>
                  <a:gd name="T71" fmla="*/ 32 h 58"/>
                  <a:gd name="T72" fmla="*/ 26 w 65"/>
                  <a:gd name="T73" fmla="*/ 26 h 58"/>
                  <a:gd name="T74" fmla="*/ 28 w 65"/>
                  <a:gd name="T75" fmla="*/ 31 h 58"/>
                  <a:gd name="T76" fmla="*/ 39 w 65"/>
                  <a:gd name="T77" fmla="*/ 40 h 58"/>
                  <a:gd name="T78" fmla="*/ 30 w 65"/>
                  <a:gd name="T79" fmla="*/ 31 h 58"/>
                  <a:gd name="T80" fmla="*/ 29 w 65"/>
                  <a:gd name="T81" fmla="*/ 24 h 58"/>
                  <a:gd name="T82" fmla="*/ 29 w 65"/>
                  <a:gd name="T83" fmla="*/ 24 h 58"/>
                  <a:gd name="T84" fmla="*/ 22 w 65"/>
                  <a:gd name="T85" fmla="*/ 8 h 58"/>
                  <a:gd name="T86" fmla="*/ 28 w 65"/>
                  <a:gd name="T87" fmla="*/ 4 h 58"/>
                  <a:gd name="T88" fmla="*/ 32 w 65"/>
                  <a:gd name="T89" fmla="*/ 14 h 58"/>
                  <a:gd name="T90" fmla="*/ 43 w 65"/>
                  <a:gd name="T91" fmla="*/ 20 h 58"/>
                  <a:gd name="T92" fmla="*/ 46 w 65"/>
                  <a:gd name="T93" fmla="*/ 50 h 58"/>
                  <a:gd name="T94" fmla="*/ 12 w 65"/>
                  <a:gd name="T95" fmla="*/ 52 h 58"/>
                  <a:gd name="T96" fmla="*/ 23 w 65"/>
                  <a:gd name="T97" fmla="*/ 52 h 58"/>
                  <a:gd name="T98" fmla="*/ 61 w 65"/>
                  <a:gd name="T99" fmla="*/ 27 h 58"/>
                  <a:gd name="T100" fmla="*/ 48 w 65"/>
                  <a:gd name="T101" fmla="*/ 5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58">
                    <a:moveTo>
                      <a:pt x="64" y="24"/>
                    </a:moveTo>
                    <a:cubicBezTo>
                      <a:pt x="64" y="24"/>
                      <a:pt x="63" y="24"/>
                      <a:pt x="63" y="24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6" y="18"/>
                      <a:pt x="45" y="18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39" y="15"/>
                      <a:pt x="37" y="14"/>
                      <a:pt x="35" y="12"/>
                    </a:cubicBezTo>
                    <a:cubicBezTo>
                      <a:pt x="33" y="10"/>
                      <a:pt x="32" y="8"/>
                      <a:pt x="32" y="6"/>
                    </a:cubicBezTo>
                    <a:cubicBezTo>
                      <a:pt x="31" y="4"/>
                      <a:pt x="31" y="2"/>
                      <a:pt x="30" y="1"/>
                    </a:cubicBezTo>
                    <a:cubicBezTo>
                      <a:pt x="28" y="0"/>
                      <a:pt x="26" y="0"/>
                      <a:pt x="24" y="0"/>
                    </a:cubicBezTo>
                    <a:cubicBezTo>
                      <a:pt x="22" y="1"/>
                      <a:pt x="20" y="4"/>
                      <a:pt x="20" y="7"/>
                    </a:cubicBezTo>
                    <a:cubicBezTo>
                      <a:pt x="19" y="14"/>
                      <a:pt x="22" y="19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2"/>
                      <a:pt x="22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22"/>
                      <a:pt x="3" y="25"/>
                      <a:pt x="3" y="28"/>
                    </a:cubicBezTo>
                    <a:cubicBezTo>
                      <a:pt x="3" y="28"/>
                      <a:pt x="3" y="29"/>
                      <a:pt x="4" y="29"/>
                    </a:cubicBezTo>
                    <a:cubicBezTo>
                      <a:pt x="1" y="30"/>
                      <a:pt x="0" y="32"/>
                      <a:pt x="0" y="34"/>
                    </a:cubicBezTo>
                    <a:cubicBezTo>
                      <a:pt x="0" y="36"/>
                      <a:pt x="1" y="38"/>
                      <a:pt x="2" y="39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3"/>
                      <a:pt x="3" y="45"/>
                      <a:pt x="5" y="46"/>
                    </a:cubicBezTo>
                    <a:cubicBezTo>
                      <a:pt x="5" y="46"/>
                      <a:pt x="5" y="47"/>
                      <a:pt x="5" y="48"/>
                    </a:cubicBezTo>
                    <a:cubicBezTo>
                      <a:pt x="5" y="50"/>
                      <a:pt x="6" y="52"/>
                      <a:pt x="8" y="53"/>
                    </a:cubicBezTo>
                    <a:cubicBezTo>
                      <a:pt x="9" y="53"/>
                      <a:pt x="9" y="54"/>
                      <a:pt x="10" y="55"/>
                    </a:cubicBezTo>
                    <a:cubicBezTo>
                      <a:pt x="13" y="57"/>
                      <a:pt x="24" y="58"/>
                      <a:pt x="30" y="58"/>
                    </a:cubicBezTo>
                    <a:cubicBezTo>
                      <a:pt x="32" y="58"/>
                      <a:pt x="34" y="58"/>
                      <a:pt x="35" y="57"/>
                    </a:cubicBezTo>
                    <a:cubicBezTo>
                      <a:pt x="38" y="57"/>
                      <a:pt x="41" y="56"/>
                      <a:pt x="45" y="54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5" y="56"/>
                      <a:pt x="46" y="56"/>
                      <a:pt x="46" y="56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2" y="56"/>
                      <a:pt x="62" y="55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5" y="25"/>
                      <a:pt x="64" y="25"/>
                      <a:pt x="64" y="24"/>
                    </a:cubicBezTo>
                    <a:close/>
                    <a:moveTo>
                      <a:pt x="9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3" y="25"/>
                      <a:pt x="24" y="26"/>
                      <a:pt x="24" y="28"/>
                    </a:cubicBezTo>
                    <a:cubicBezTo>
                      <a:pt x="24" y="29"/>
                      <a:pt x="23" y="30"/>
                      <a:pt x="21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30"/>
                      <a:pt x="6" y="29"/>
                      <a:pt x="6" y="28"/>
                    </a:cubicBezTo>
                    <a:cubicBezTo>
                      <a:pt x="6" y="26"/>
                      <a:pt x="8" y="25"/>
                      <a:pt x="9" y="25"/>
                    </a:cubicBezTo>
                    <a:close/>
                    <a:moveTo>
                      <a:pt x="6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2"/>
                      <a:pt x="21" y="33"/>
                      <a:pt x="21" y="34"/>
                    </a:cubicBezTo>
                    <a:cubicBezTo>
                      <a:pt x="21" y="36"/>
                      <a:pt x="19" y="37"/>
                      <a:pt x="1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4" y="37"/>
                      <a:pt x="3" y="36"/>
                      <a:pt x="3" y="34"/>
                    </a:cubicBezTo>
                    <a:cubicBezTo>
                      <a:pt x="3" y="33"/>
                      <a:pt x="4" y="32"/>
                      <a:pt x="6" y="32"/>
                    </a:cubicBezTo>
                    <a:close/>
                    <a:moveTo>
                      <a:pt x="8" y="39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2" y="39"/>
                      <a:pt x="23" y="40"/>
                      <a:pt x="23" y="41"/>
                    </a:cubicBezTo>
                    <a:cubicBezTo>
                      <a:pt x="23" y="42"/>
                      <a:pt x="22" y="43"/>
                      <a:pt x="20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6" y="43"/>
                      <a:pt x="5" y="42"/>
                      <a:pt x="5" y="41"/>
                    </a:cubicBezTo>
                    <a:cubicBezTo>
                      <a:pt x="5" y="40"/>
                      <a:pt x="6" y="39"/>
                      <a:pt x="8" y="39"/>
                    </a:cubicBezTo>
                    <a:close/>
                    <a:moveTo>
                      <a:pt x="11" y="45"/>
                    </a:moveTo>
                    <a:cubicBezTo>
                      <a:pt x="20" y="45"/>
                      <a:pt x="20" y="45"/>
                      <a:pt x="20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5" y="45"/>
                      <a:pt x="26" y="47"/>
                      <a:pt x="26" y="48"/>
                    </a:cubicBezTo>
                    <a:cubicBezTo>
                      <a:pt x="26" y="49"/>
                      <a:pt x="25" y="50"/>
                      <a:pt x="23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9" y="50"/>
                      <a:pt x="8" y="49"/>
                      <a:pt x="8" y="48"/>
                    </a:cubicBezTo>
                    <a:cubicBezTo>
                      <a:pt x="8" y="47"/>
                      <a:pt x="9" y="45"/>
                      <a:pt x="11" y="45"/>
                    </a:cubicBezTo>
                    <a:close/>
                    <a:moveTo>
                      <a:pt x="23" y="52"/>
                    </a:moveTo>
                    <a:cubicBezTo>
                      <a:pt x="26" y="52"/>
                      <a:pt x="28" y="50"/>
                      <a:pt x="28" y="48"/>
                    </a:cubicBezTo>
                    <a:cubicBezTo>
                      <a:pt x="28" y="46"/>
                      <a:pt x="26" y="44"/>
                      <a:pt x="24" y="44"/>
                    </a:cubicBezTo>
                    <a:cubicBezTo>
                      <a:pt x="25" y="43"/>
                      <a:pt x="25" y="42"/>
                      <a:pt x="25" y="41"/>
                    </a:cubicBezTo>
                    <a:cubicBezTo>
                      <a:pt x="25" y="39"/>
                      <a:pt x="24" y="38"/>
                      <a:pt x="22" y="37"/>
                    </a:cubicBezTo>
                    <a:cubicBezTo>
                      <a:pt x="22" y="36"/>
                      <a:pt x="23" y="35"/>
                      <a:pt x="23" y="34"/>
                    </a:cubicBezTo>
                    <a:cubicBezTo>
                      <a:pt x="23" y="33"/>
                      <a:pt x="22" y="33"/>
                      <a:pt x="21" y="32"/>
                    </a:cubicBezTo>
                    <a:cubicBezTo>
                      <a:pt x="24" y="32"/>
                      <a:pt x="26" y="30"/>
                      <a:pt x="26" y="28"/>
                    </a:cubicBezTo>
                    <a:cubicBezTo>
                      <a:pt x="26" y="27"/>
                      <a:pt x="26" y="26"/>
                      <a:pt x="26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7"/>
                      <a:pt x="28" y="29"/>
                      <a:pt x="28" y="31"/>
                    </a:cubicBezTo>
                    <a:cubicBezTo>
                      <a:pt x="29" y="38"/>
                      <a:pt x="37" y="41"/>
                      <a:pt x="37" y="41"/>
                    </a:cubicBezTo>
                    <a:cubicBezTo>
                      <a:pt x="38" y="41"/>
                      <a:pt x="38" y="41"/>
                      <a:pt x="39" y="40"/>
                    </a:cubicBezTo>
                    <a:cubicBezTo>
                      <a:pt x="39" y="40"/>
                      <a:pt x="38" y="39"/>
                      <a:pt x="38" y="39"/>
                    </a:cubicBezTo>
                    <a:cubicBezTo>
                      <a:pt x="38" y="39"/>
                      <a:pt x="31" y="37"/>
                      <a:pt x="30" y="31"/>
                    </a:cubicBezTo>
                    <a:cubicBezTo>
                      <a:pt x="30" y="28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3"/>
                    </a:cubicBezTo>
                    <a:cubicBezTo>
                      <a:pt x="29" y="23"/>
                      <a:pt x="21" y="16"/>
                      <a:pt x="22" y="8"/>
                    </a:cubicBezTo>
                    <a:cubicBezTo>
                      <a:pt x="23" y="5"/>
                      <a:pt x="24" y="4"/>
                      <a:pt x="25" y="3"/>
                    </a:cubicBezTo>
                    <a:cubicBezTo>
                      <a:pt x="26" y="3"/>
                      <a:pt x="27" y="3"/>
                      <a:pt x="28" y="4"/>
                    </a:cubicBezTo>
                    <a:cubicBezTo>
                      <a:pt x="28" y="4"/>
                      <a:pt x="29" y="5"/>
                      <a:pt x="29" y="7"/>
                    </a:cubicBezTo>
                    <a:cubicBezTo>
                      <a:pt x="30" y="9"/>
                      <a:pt x="31" y="11"/>
                      <a:pt x="32" y="14"/>
                    </a:cubicBezTo>
                    <a:cubicBezTo>
                      <a:pt x="35" y="17"/>
                      <a:pt x="38" y="18"/>
                      <a:pt x="40" y="19"/>
                    </a:cubicBezTo>
                    <a:cubicBezTo>
                      <a:pt x="41" y="19"/>
                      <a:pt x="42" y="20"/>
                      <a:pt x="43" y="20"/>
                    </a:cubicBezTo>
                    <a:cubicBezTo>
                      <a:pt x="44" y="21"/>
                      <a:pt x="47" y="25"/>
                      <a:pt x="48" y="26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3" y="52"/>
                      <a:pt x="39" y="54"/>
                      <a:pt x="34" y="54"/>
                    </a:cubicBezTo>
                    <a:cubicBezTo>
                      <a:pt x="27" y="55"/>
                      <a:pt x="14" y="54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23" y="52"/>
                    </a:lnTo>
                    <a:close/>
                    <a:moveTo>
                      <a:pt x="50" y="26"/>
                    </a:moveTo>
                    <a:cubicBezTo>
                      <a:pt x="61" y="27"/>
                      <a:pt x="61" y="27"/>
                      <a:pt x="61" y="27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8" y="53"/>
                      <a:pt x="48" y="53"/>
                      <a:pt x="48" y="53"/>
                    </a:cubicBezTo>
                    <a:lnTo>
                      <a:pt x="50" y="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9" name="íṩļïḋe">
                <a:extLst>
                  <a:ext uri="{FF2B5EF4-FFF2-40B4-BE49-F238E27FC236}">
                    <a16:creationId xmlns:a16="http://schemas.microsoft.com/office/drawing/2014/main" id="{F59A1B9E-33F5-439A-9BC8-E7E356C58BFB}"/>
                  </a:ext>
                </a:extLst>
              </p:cNvPr>
              <p:cNvSpPr/>
              <p:nvPr/>
            </p:nvSpPr>
            <p:spPr bwMode="auto">
              <a:xfrm>
                <a:off x="8014315" y="3728737"/>
                <a:ext cx="236963" cy="159712"/>
              </a:xfrm>
              <a:custGeom>
                <a:avLst/>
                <a:gdLst>
                  <a:gd name="T0" fmla="*/ 58 w 58"/>
                  <a:gd name="T1" fmla="*/ 18 h 38"/>
                  <a:gd name="T2" fmla="*/ 31 w 58"/>
                  <a:gd name="T3" fmla="*/ 0 h 38"/>
                  <a:gd name="T4" fmla="*/ 1 w 58"/>
                  <a:gd name="T5" fmla="*/ 18 h 38"/>
                  <a:gd name="T6" fmla="*/ 0 w 58"/>
                  <a:gd name="T7" fmla="*/ 20 h 38"/>
                  <a:gd name="T8" fmla="*/ 31 w 58"/>
                  <a:gd name="T9" fmla="*/ 38 h 38"/>
                  <a:gd name="T10" fmla="*/ 58 w 58"/>
                  <a:gd name="T11" fmla="*/ 20 h 38"/>
                  <a:gd name="T12" fmla="*/ 58 w 58"/>
                  <a:gd name="T13" fmla="*/ 18 h 38"/>
                  <a:gd name="T14" fmla="*/ 18 w 58"/>
                  <a:gd name="T15" fmla="*/ 19 h 38"/>
                  <a:gd name="T16" fmla="*/ 16 w 58"/>
                  <a:gd name="T17" fmla="*/ 19 h 38"/>
                  <a:gd name="T18" fmla="*/ 28 w 58"/>
                  <a:gd name="T19" fmla="*/ 34 h 38"/>
                  <a:gd name="T20" fmla="*/ 4 w 58"/>
                  <a:gd name="T21" fmla="*/ 19 h 38"/>
                  <a:gd name="T22" fmla="*/ 27 w 58"/>
                  <a:gd name="T23" fmla="*/ 4 h 38"/>
                  <a:gd name="T24" fmla="*/ 19 w 58"/>
                  <a:gd name="T25" fmla="*/ 9 h 38"/>
                  <a:gd name="T26" fmla="*/ 21 w 58"/>
                  <a:gd name="T27" fmla="*/ 10 h 38"/>
                  <a:gd name="T28" fmla="*/ 31 w 58"/>
                  <a:gd name="T29" fmla="*/ 5 h 38"/>
                  <a:gd name="T30" fmla="*/ 45 w 58"/>
                  <a:gd name="T31" fmla="*/ 19 h 38"/>
                  <a:gd name="T32" fmla="*/ 31 w 58"/>
                  <a:gd name="T33" fmla="*/ 33 h 38"/>
                  <a:gd name="T34" fmla="*/ 18 w 58"/>
                  <a:gd name="T35" fmla="*/ 19 h 38"/>
                  <a:gd name="T36" fmla="*/ 36 w 58"/>
                  <a:gd name="T37" fmla="*/ 34 h 38"/>
                  <a:gd name="T38" fmla="*/ 47 w 58"/>
                  <a:gd name="T39" fmla="*/ 19 h 38"/>
                  <a:gd name="T40" fmla="*/ 38 w 58"/>
                  <a:gd name="T41" fmla="*/ 4 h 38"/>
                  <a:gd name="T42" fmla="*/ 55 w 58"/>
                  <a:gd name="T43" fmla="*/ 19 h 38"/>
                  <a:gd name="T44" fmla="*/ 36 w 58"/>
                  <a:gd name="T45" fmla="*/ 34 h 38"/>
                  <a:gd name="T46" fmla="*/ 40 w 58"/>
                  <a:gd name="T47" fmla="*/ 19 h 38"/>
                  <a:gd name="T48" fmla="*/ 31 w 58"/>
                  <a:gd name="T49" fmla="*/ 28 h 38"/>
                  <a:gd name="T50" fmla="*/ 23 w 58"/>
                  <a:gd name="T51" fmla="*/ 19 h 38"/>
                  <a:gd name="T52" fmla="*/ 31 w 58"/>
                  <a:gd name="T53" fmla="*/ 19 h 38"/>
                  <a:gd name="T54" fmla="*/ 24 w 58"/>
                  <a:gd name="T55" fmla="*/ 14 h 38"/>
                  <a:gd name="T56" fmla="*/ 31 w 58"/>
                  <a:gd name="T57" fmla="*/ 10 h 38"/>
                  <a:gd name="T58" fmla="*/ 40 w 58"/>
                  <a:gd name="T5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" h="38">
                    <a:moveTo>
                      <a:pt x="58" y="18"/>
                    </a:moveTo>
                    <a:cubicBezTo>
                      <a:pt x="57" y="18"/>
                      <a:pt x="47" y="0"/>
                      <a:pt x="31" y="0"/>
                    </a:cubicBezTo>
                    <a:cubicBezTo>
                      <a:pt x="15" y="0"/>
                      <a:pt x="1" y="17"/>
                      <a:pt x="1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1" y="21"/>
                      <a:pt x="13" y="38"/>
                      <a:pt x="31" y="38"/>
                    </a:cubicBezTo>
                    <a:cubicBezTo>
                      <a:pt x="49" y="38"/>
                      <a:pt x="57" y="20"/>
                      <a:pt x="58" y="20"/>
                    </a:cubicBezTo>
                    <a:cubicBezTo>
                      <a:pt x="58" y="19"/>
                      <a:pt x="58" y="19"/>
                      <a:pt x="58" y="18"/>
                    </a:cubicBezTo>
                    <a:close/>
                    <a:moveTo>
                      <a:pt x="18" y="19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7"/>
                      <a:pt x="21" y="33"/>
                      <a:pt x="28" y="34"/>
                    </a:cubicBezTo>
                    <a:cubicBezTo>
                      <a:pt x="16" y="33"/>
                      <a:pt x="6" y="22"/>
                      <a:pt x="4" y="19"/>
                    </a:cubicBezTo>
                    <a:cubicBezTo>
                      <a:pt x="6" y="16"/>
                      <a:pt x="16" y="6"/>
                      <a:pt x="27" y="4"/>
                    </a:cubicBezTo>
                    <a:cubicBezTo>
                      <a:pt x="24" y="5"/>
                      <a:pt x="21" y="7"/>
                      <a:pt x="19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7"/>
                      <a:pt x="27" y="5"/>
                      <a:pt x="31" y="5"/>
                    </a:cubicBezTo>
                    <a:cubicBezTo>
                      <a:pt x="39" y="5"/>
                      <a:pt x="45" y="11"/>
                      <a:pt x="45" y="19"/>
                    </a:cubicBezTo>
                    <a:cubicBezTo>
                      <a:pt x="45" y="27"/>
                      <a:pt x="39" y="33"/>
                      <a:pt x="31" y="33"/>
                    </a:cubicBezTo>
                    <a:cubicBezTo>
                      <a:pt x="24" y="33"/>
                      <a:pt x="18" y="27"/>
                      <a:pt x="18" y="19"/>
                    </a:cubicBezTo>
                    <a:close/>
                    <a:moveTo>
                      <a:pt x="36" y="34"/>
                    </a:moveTo>
                    <a:cubicBezTo>
                      <a:pt x="42" y="32"/>
                      <a:pt x="47" y="26"/>
                      <a:pt x="47" y="19"/>
                    </a:cubicBezTo>
                    <a:cubicBezTo>
                      <a:pt x="47" y="12"/>
                      <a:pt x="43" y="7"/>
                      <a:pt x="38" y="4"/>
                    </a:cubicBezTo>
                    <a:cubicBezTo>
                      <a:pt x="47" y="8"/>
                      <a:pt x="53" y="17"/>
                      <a:pt x="55" y="19"/>
                    </a:cubicBezTo>
                    <a:cubicBezTo>
                      <a:pt x="53" y="22"/>
                      <a:pt x="47" y="32"/>
                      <a:pt x="36" y="34"/>
                    </a:cubicBezTo>
                    <a:close/>
                    <a:moveTo>
                      <a:pt x="40" y="19"/>
                    </a:moveTo>
                    <a:cubicBezTo>
                      <a:pt x="40" y="24"/>
                      <a:pt x="36" y="28"/>
                      <a:pt x="31" y="28"/>
                    </a:cubicBezTo>
                    <a:cubicBezTo>
                      <a:pt x="27" y="28"/>
                      <a:pt x="23" y="24"/>
                      <a:pt x="23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2"/>
                      <a:pt x="29" y="10"/>
                      <a:pt x="31" y="10"/>
                    </a:cubicBezTo>
                    <a:cubicBezTo>
                      <a:pt x="36" y="10"/>
                      <a:pt x="40" y="14"/>
                      <a:pt x="40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grpSp>
            <p:nvGrpSpPr>
              <p:cNvPr id="110" name="iṥḻiḋé">
                <a:extLst>
                  <a:ext uri="{FF2B5EF4-FFF2-40B4-BE49-F238E27FC236}">
                    <a16:creationId xmlns:a16="http://schemas.microsoft.com/office/drawing/2014/main" id="{64C4AF0E-593C-4861-AD38-8800F67793F6}"/>
                  </a:ext>
                </a:extLst>
              </p:cNvPr>
              <p:cNvGrpSpPr/>
              <p:nvPr/>
            </p:nvGrpSpPr>
            <p:grpSpPr>
              <a:xfrm>
                <a:off x="5178411" y="3478838"/>
                <a:ext cx="1967226" cy="3379165"/>
                <a:chOff x="3724275" y="1833563"/>
                <a:chExt cx="1316038" cy="2260600"/>
              </a:xfrm>
            </p:grpSpPr>
            <p:sp>
              <p:nvSpPr>
                <p:cNvPr id="111" name="iṡļíḑe">
                  <a:extLst>
                    <a:ext uri="{FF2B5EF4-FFF2-40B4-BE49-F238E27FC236}">
                      <a16:creationId xmlns:a16="http://schemas.microsoft.com/office/drawing/2014/main" id="{6A8EFF05-617A-4195-BBE8-8E5E89D8EDB1}"/>
                    </a:ext>
                  </a:extLst>
                </p:cNvPr>
                <p:cNvSpPr/>
                <p:nvPr/>
              </p:nvSpPr>
              <p:spPr bwMode="auto">
                <a:xfrm>
                  <a:off x="4216400" y="2362201"/>
                  <a:ext cx="330200" cy="381000"/>
                </a:xfrm>
                <a:custGeom>
                  <a:avLst/>
                  <a:gdLst>
                    <a:gd name="T0" fmla="*/ 208 w 208"/>
                    <a:gd name="T1" fmla="*/ 240 h 240"/>
                    <a:gd name="T2" fmla="*/ 0 w 208"/>
                    <a:gd name="T3" fmla="*/ 240 h 240"/>
                    <a:gd name="T4" fmla="*/ 8 w 208"/>
                    <a:gd name="T5" fmla="*/ 0 h 240"/>
                    <a:gd name="T6" fmla="*/ 199 w 208"/>
                    <a:gd name="T7" fmla="*/ 0 h 240"/>
                    <a:gd name="T8" fmla="*/ 208 w 208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240">
                      <a:moveTo>
                        <a:pt x="208" y="240"/>
                      </a:moveTo>
                      <a:lnTo>
                        <a:pt x="0" y="240"/>
                      </a:lnTo>
                      <a:lnTo>
                        <a:pt x="8" y="0"/>
                      </a:lnTo>
                      <a:lnTo>
                        <a:pt x="199" y="0"/>
                      </a:lnTo>
                      <a:lnTo>
                        <a:pt x="208" y="240"/>
                      </a:lnTo>
                      <a:close/>
                    </a:path>
                  </a:pathLst>
                </a:custGeom>
                <a:solidFill>
                  <a:srgbClr val="F1C9A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îślîdê">
                  <a:extLst>
                    <a:ext uri="{FF2B5EF4-FFF2-40B4-BE49-F238E27FC236}">
                      <a16:creationId xmlns:a16="http://schemas.microsoft.com/office/drawing/2014/main" id="{9E00199E-F1AA-4A1A-A471-18E8676E29BB}"/>
                    </a:ext>
                  </a:extLst>
                </p:cNvPr>
                <p:cNvSpPr/>
                <p:nvPr/>
              </p:nvSpPr>
              <p:spPr bwMode="auto">
                <a:xfrm>
                  <a:off x="4111625" y="1833563"/>
                  <a:ext cx="538163" cy="676275"/>
                </a:xfrm>
                <a:custGeom>
                  <a:avLst/>
                  <a:gdLst>
                    <a:gd name="T0" fmla="*/ 179 w 179"/>
                    <a:gd name="T1" fmla="*/ 109 h 226"/>
                    <a:gd name="T2" fmla="*/ 90 w 179"/>
                    <a:gd name="T3" fmla="*/ 0 h 226"/>
                    <a:gd name="T4" fmla="*/ 0 w 179"/>
                    <a:gd name="T5" fmla="*/ 109 h 226"/>
                    <a:gd name="T6" fmla="*/ 42 w 179"/>
                    <a:gd name="T7" fmla="*/ 194 h 226"/>
                    <a:gd name="T8" fmla="*/ 49 w 179"/>
                    <a:gd name="T9" fmla="*/ 218 h 226"/>
                    <a:gd name="T10" fmla="*/ 59 w 179"/>
                    <a:gd name="T11" fmla="*/ 226 h 226"/>
                    <a:gd name="T12" fmla="*/ 121 w 179"/>
                    <a:gd name="T13" fmla="*/ 226 h 226"/>
                    <a:gd name="T14" fmla="*/ 131 w 179"/>
                    <a:gd name="T15" fmla="*/ 218 h 226"/>
                    <a:gd name="T16" fmla="*/ 138 w 179"/>
                    <a:gd name="T17" fmla="*/ 194 h 226"/>
                    <a:gd name="T18" fmla="*/ 179 w 179"/>
                    <a:gd name="T19" fmla="*/ 109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9" h="226">
                      <a:moveTo>
                        <a:pt x="179" y="109"/>
                      </a:moveTo>
                      <a:cubicBezTo>
                        <a:pt x="179" y="54"/>
                        <a:pt x="171" y="0"/>
                        <a:pt x="90" y="0"/>
                      </a:cubicBezTo>
                      <a:cubicBezTo>
                        <a:pt x="7" y="0"/>
                        <a:pt x="0" y="54"/>
                        <a:pt x="0" y="109"/>
                      </a:cubicBezTo>
                      <a:cubicBezTo>
                        <a:pt x="0" y="145"/>
                        <a:pt x="17" y="176"/>
                        <a:pt x="42" y="194"/>
                      </a:cubicBezTo>
                      <a:cubicBezTo>
                        <a:pt x="49" y="218"/>
                        <a:pt x="49" y="218"/>
                        <a:pt x="49" y="218"/>
                      </a:cubicBezTo>
                      <a:cubicBezTo>
                        <a:pt x="50" y="223"/>
                        <a:pt x="55" y="226"/>
                        <a:pt x="59" y="226"/>
                      </a:cubicBezTo>
                      <a:cubicBezTo>
                        <a:pt x="121" y="226"/>
                        <a:pt x="121" y="226"/>
                        <a:pt x="121" y="226"/>
                      </a:cubicBezTo>
                      <a:cubicBezTo>
                        <a:pt x="125" y="226"/>
                        <a:pt x="130" y="223"/>
                        <a:pt x="131" y="218"/>
                      </a:cubicBezTo>
                      <a:cubicBezTo>
                        <a:pt x="138" y="194"/>
                        <a:pt x="138" y="194"/>
                        <a:pt x="138" y="194"/>
                      </a:cubicBezTo>
                      <a:cubicBezTo>
                        <a:pt x="163" y="176"/>
                        <a:pt x="179" y="145"/>
                        <a:pt x="179" y="109"/>
                      </a:cubicBezTo>
                      <a:close/>
                    </a:path>
                  </a:pathLst>
                </a:custGeom>
                <a:solidFill>
                  <a:srgbClr val="634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îṥļíďê">
                  <a:extLst>
                    <a:ext uri="{FF2B5EF4-FFF2-40B4-BE49-F238E27FC236}">
                      <a16:creationId xmlns:a16="http://schemas.microsoft.com/office/drawing/2014/main" id="{8C1ECE2C-8987-4707-A0C6-2DA4E25755ED}"/>
                    </a:ext>
                  </a:extLst>
                </p:cNvPr>
                <p:cNvSpPr/>
                <p:nvPr/>
              </p:nvSpPr>
              <p:spPr bwMode="auto">
                <a:xfrm>
                  <a:off x="3724275" y="2557463"/>
                  <a:ext cx="1316038" cy="1536700"/>
                </a:xfrm>
                <a:custGeom>
                  <a:avLst/>
                  <a:gdLst>
                    <a:gd name="T0" fmla="*/ 405 w 438"/>
                    <a:gd name="T1" fmla="*/ 60 h 514"/>
                    <a:gd name="T2" fmla="*/ 287 w 438"/>
                    <a:gd name="T3" fmla="*/ 28 h 514"/>
                    <a:gd name="T4" fmla="*/ 282 w 438"/>
                    <a:gd name="T5" fmla="*/ 8 h 514"/>
                    <a:gd name="T6" fmla="*/ 219 w 438"/>
                    <a:gd name="T7" fmla="*/ 0 h 514"/>
                    <a:gd name="T8" fmla="*/ 156 w 438"/>
                    <a:gd name="T9" fmla="*/ 8 h 514"/>
                    <a:gd name="T10" fmla="*/ 152 w 438"/>
                    <a:gd name="T11" fmla="*/ 28 h 514"/>
                    <a:gd name="T12" fmla="*/ 33 w 438"/>
                    <a:gd name="T13" fmla="*/ 60 h 514"/>
                    <a:gd name="T14" fmla="*/ 0 w 438"/>
                    <a:gd name="T15" fmla="*/ 93 h 514"/>
                    <a:gd name="T16" fmla="*/ 7 w 438"/>
                    <a:gd name="T17" fmla="*/ 258 h 514"/>
                    <a:gd name="T18" fmla="*/ 65 w 438"/>
                    <a:gd name="T19" fmla="*/ 344 h 514"/>
                    <a:gd name="T20" fmla="*/ 35 w 438"/>
                    <a:gd name="T21" fmla="*/ 514 h 514"/>
                    <a:gd name="T22" fmla="*/ 402 w 438"/>
                    <a:gd name="T23" fmla="*/ 514 h 514"/>
                    <a:gd name="T24" fmla="*/ 371 w 438"/>
                    <a:gd name="T25" fmla="*/ 344 h 514"/>
                    <a:gd name="T26" fmla="*/ 431 w 438"/>
                    <a:gd name="T27" fmla="*/ 258 h 514"/>
                    <a:gd name="T28" fmla="*/ 438 w 438"/>
                    <a:gd name="T29" fmla="*/ 93 h 514"/>
                    <a:gd name="T30" fmla="*/ 405 w 438"/>
                    <a:gd name="T31" fmla="*/ 6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38" h="514">
                      <a:moveTo>
                        <a:pt x="405" y="60"/>
                      </a:moveTo>
                      <a:cubicBezTo>
                        <a:pt x="287" y="28"/>
                        <a:pt x="287" y="28"/>
                        <a:pt x="287" y="28"/>
                      </a:cubicBezTo>
                      <a:cubicBezTo>
                        <a:pt x="282" y="8"/>
                        <a:pt x="282" y="8"/>
                        <a:pt x="282" y="8"/>
                      </a:cubicBezTo>
                      <a:cubicBezTo>
                        <a:pt x="282" y="8"/>
                        <a:pt x="235" y="0"/>
                        <a:pt x="219" y="0"/>
                      </a:cubicBezTo>
                      <a:cubicBezTo>
                        <a:pt x="203" y="0"/>
                        <a:pt x="156" y="8"/>
                        <a:pt x="156" y="8"/>
                      </a:cubicBezTo>
                      <a:cubicBezTo>
                        <a:pt x="152" y="28"/>
                        <a:pt x="152" y="28"/>
                        <a:pt x="152" y="28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5" y="66"/>
                        <a:pt x="0" y="75"/>
                        <a:pt x="0" y="93"/>
                      </a:cubicBezTo>
                      <a:cubicBezTo>
                        <a:pt x="0" y="93"/>
                        <a:pt x="3" y="213"/>
                        <a:pt x="7" y="258"/>
                      </a:cubicBezTo>
                      <a:cubicBezTo>
                        <a:pt x="9" y="285"/>
                        <a:pt x="15" y="341"/>
                        <a:pt x="65" y="344"/>
                      </a:cubicBezTo>
                      <a:cubicBezTo>
                        <a:pt x="35" y="514"/>
                        <a:pt x="35" y="514"/>
                        <a:pt x="35" y="514"/>
                      </a:cubicBezTo>
                      <a:cubicBezTo>
                        <a:pt x="402" y="514"/>
                        <a:pt x="402" y="514"/>
                        <a:pt x="402" y="514"/>
                      </a:cubicBezTo>
                      <a:cubicBezTo>
                        <a:pt x="371" y="344"/>
                        <a:pt x="371" y="344"/>
                        <a:pt x="371" y="344"/>
                      </a:cubicBezTo>
                      <a:cubicBezTo>
                        <a:pt x="424" y="344"/>
                        <a:pt x="428" y="285"/>
                        <a:pt x="431" y="258"/>
                      </a:cubicBezTo>
                      <a:cubicBezTo>
                        <a:pt x="436" y="213"/>
                        <a:pt x="438" y="93"/>
                        <a:pt x="438" y="93"/>
                      </a:cubicBezTo>
                      <a:cubicBezTo>
                        <a:pt x="438" y="75"/>
                        <a:pt x="425" y="67"/>
                        <a:pt x="405" y="6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íṩļíḑê">
              <a:extLst>
                <a:ext uri="{FF2B5EF4-FFF2-40B4-BE49-F238E27FC236}">
                  <a16:creationId xmlns:a16="http://schemas.microsoft.com/office/drawing/2014/main" id="{245467A1-700A-483C-BC8A-3FF0771B39EF}"/>
                </a:ext>
              </a:extLst>
            </p:cNvPr>
            <p:cNvSpPr txBox="1"/>
            <p:nvPr/>
          </p:nvSpPr>
          <p:spPr bwMode="auto">
            <a:xfrm>
              <a:off x="769946" y="1268715"/>
              <a:ext cx="284439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zh-CN" altLang="en-US" b="1" dirty="0"/>
                <a:t>日志</a:t>
              </a:r>
              <a:endParaRPr lang="en-US" altLang="zh-CN" sz="1800" b="1" dirty="0"/>
            </a:p>
          </p:txBody>
        </p:sp>
      </p:grpSp>
      <p:pic>
        <p:nvPicPr>
          <p:cNvPr id="115" name="图片 114">
            <a:extLst>
              <a:ext uri="{FF2B5EF4-FFF2-40B4-BE49-F238E27FC236}">
                <a16:creationId xmlns:a16="http://schemas.microsoft.com/office/drawing/2014/main" id="{F0FFB47F-BB4A-4972-99E8-70ECD789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083" y="5688124"/>
            <a:ext cx="1068142" cy="1057016"/>
          </a:xfrm>
          <a:prstGeom prst="rect">
            <a:avLst/>
          </a:prstGeom>
        </p:spPr>
      </p:pic>
      <p:sp>
        <p:nvSpPr>
          <p:cNvPr id="114" name="íṩļíḑê">
            <a:extLst>
              <a:ext uri="{FF2B5EF4-FFF2-40B4-BE49-F238E27FC236}">
                <a16:creationId xmlns:a16="http://schemas.microsoft.com/office/drawing/2014/main" id="{BB339656-1E5B-46D3-A35A-BF9183877533}"/>
              </a:ext>
            </a:extLst>
          </p:cNvPr>
          <p:cNvSpPr txBox="1"/>
          <p:nvPr/>
        </p:nvSpPr>
        <p:spPr bwMode="auto">
          <a:xfrm>
            <a:off x="769945" y="1681594"/>
            <a:ext cx="284439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02.</a:t>
            </a:r>
            <a:r>
              <a:rPr lang="zh-CN" altLang="en-US" sz="1800" b="1" dirty="0"/>
              <a:t>控件库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6626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日志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6135" y="15239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D336-D2CB-4817-9C9C-534DB6E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日志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AF451A-120C-4B27-944A-EBB0A197EAD9}"/>
              </a:ext>
            </a:extLst>
          </p:cNvPr>
          <p:cNvSpPr txBox="1"/>
          <p:nvPr/>
        </p:nvSpPr>
        <p:spPr>
          <a:xfrm>
            <a:off x="669924" y="1279297"/>
            <a:ext cx="43508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1.Nuget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安装：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-apple-system"/>
              </a:rPr>
              <a:t>Microsoft.Extensions.Logging.Abstractions</a:t>
            </a:r>
            <a:endParaRPr lang="en-US" altLang="zh-CN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-apple-system"/>
              </a:rPr>
              <a:t>NLog.Extensions.Logging</a:t>
            </a:r>
            <a:endParaRPr lang="en-US" altLang="zh-CN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-apple-system"/>
              </a:rPr>
              <a:t>NLog.Config</a:t>
            </a:r>
            <a:endParaRPr lang="en-US" altLang="zh-CN" sz="12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914FB935-56D5-41F7-8E7D-C3E94EA4B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24403"/>
              </p:ext>
            </p:extLst>
          </p:nvPr>
        </p:nvGraphicFramePr>
        <p:xfrm>
          <a:off x="7758641" y="1279297"/>
          <a:ext cx="3761846" cy="457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23">
                  <a:extLst>
                    <a:ext uri="{9D8B030D-6E8A-4147-A177-3AD203B41FA5}">
                      <a16:colId xmlns:a16="http://schemas.microsoft.com/office/drawing/2014/main" val="2687189287"/>
                    </a:ext>
                  </a:extLst>
                </a:gridCol>
                <a:gridCol w="1880923">
                  <a:extLst>
                    <a:ext uri="{9D8B030D-6E8A-4147-A177-3AD203B41FA5}">
                      <a16:colId xmlns:a16="http://schemas.microsoft.com/office/drawing/2014/main" val="2338723709"/>
                    </a:ext>
                  </a:extLst>
                </a:gridCol>
              </a:tblGrid>
              <a:tr h="511240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Nlog</a:t>
                      </a:r>
                      <a:r>
                        <a:rPr lang="zh-CN" altLang="en-US" sz="1000" dirty="0"/>
                        <a:t>日志等级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81693"/>
                  </a:ext>
                </a:extLst>
              </a:tr>
              <a:tr h="511240">
                <a:tc>
                  <a:txBody>
                    <a:bodyPr/>
                    <a:lstStyle/>
                    <a:p>
                      <a:r>
                        <a:rPr lang="en-US" altLang="zh-C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 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最常见的记录信息，一般用于普通输出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876995"/>
                  </a:ext>
                </a:extLst>
              </a:tr>
              <a:tr h="752391">
                <a:tc>
                  <a:txBody>
                    <a:bodyPr/>
                    <a:lstStyle/>
                    <a:p>
                      <a:r>
                        <a:rPr lang="en-US" altLang="zh-C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 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一般在编码调试阶段使用，切记在</a:t>
                      </a:r>
                      <a:r>
                        <a:rPr lang="en-US" altLang="zh-C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zh-CN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发布版本中该日志不生效（就是不会写进文件里）。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74200"/>
                  </a:ext>
                </a:extLst>
              </a:tr>
              <a:tr h="511240">
                <a:tc>
                  <a:txBody>
                    <a:bodyPr/>
                    <a:lstStyle/>
                    <a:p>
                      <a:r>
                        <a:rPr lang="en-US" altLang="zh-C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 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信息类型的消息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54827"/>
                  </a:ext>
                </a:extLst>
              </a:tr>
              <a:tr h="511240">
                <a:tc>
                  <a:txBody>
                    <a:bodyPr/>
                    <a:lstStyle/>
                    <a:p>
                      <a:r>
                        <a:rPr lang="en-US" altLang="zh-C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 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警告信息，一般用于比较重要的场合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5869"/>
                  </a:ext>
                </a:extLst>
              </a:tr>
              <a:tr h="511240">
                <a:tc>
                  <a:txBody>
                    <a:bodyPr/>
                    <a:lstStyle/>
                    <a:p>
                      <a:r>
                        <a:rPr lang="en-US" altLang="zh-C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 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错误信息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08008"/>
                  </a:ext>
                </a:extLst>
              </a:tr>
              <a:tr h="752391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致命异常信息。一般来讲，发生致命异常之后程序将无法继续执行。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37764"/>
                  </a:ext>
                </a:extLst>
              </a:tr>
              <a:tr h="511240">
                <a:tc gridSpan="2"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自上而下，等级递增。</a:t>
                      </a:r>
                      <a:endParaRPr lang="zh-CN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自上而下，等级递增。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59799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E5A3E635-59AF-4E66-8CE4-7E7B06115161}"/>
              </a:ext>
            </a:extLst>
          </p:cNvPr>
          <p:cNvSpPr txBox="1"/>
          <p:nvPr/>
        </p:nvSpPr>
        <p:spPr>
          <a:xfrm>
            <a:off x="669921" y="2443763"/>
            <a:ext cx="4350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配置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Nlog.config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506170-D543-46BF-B3DE-6E14645BB461}"/>
              </a:ext>
            </a:extLst>
          </p:cNvPr>
          <p:cNvSpPr txBox="1"/>
          <p:nvPr/>
        </p:nvSpPr>
        <p:spPr>
          <a:xfrm>
            <a:off x="669923" y="3059668"/>
            <a:ext cx="4350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3.App.cs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注入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log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组件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B541C9-2615-4349-A5F0-1CC9782DDC14}"/>
              </a:ext>
            </a:extLst>
          </p:cNvPr>
          <p:cNvSpPr txBox="1"/>
          <p:nvPr/>
        </p:nvSpPr>
        <p:spPr>
          <a:xfrm>
            <a:off x="669920" y="4680362"/>
            <a:ext cx="4350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4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.ViewModel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构造函数获取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log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引用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E5428E-CAE5-4E78-9D4E-73326DBA3A18}"/>
              </a:ext>
            </a:extLst>
          </p:cNvPr>
          <p:cNvSpPr txBox="1"/>
          <p:nvPr/>
        </p:nvSpPr>
        <p:spPr>
          <a:xfrm>
            <a:off x="669922" y="3423563"/>
            <a:ext cx="6086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RegisterTypes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IContainerRegistry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containerRegistry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var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factory = </a:t>
            </a:r>
            <a:r>
              <a:rPr lang="en-US" altLang="zh-C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NLog.Extensions.Logging.NLogLoggerFactory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Microsoft.Extensions.Logging.ILogger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logger = </a:t>
            </a:r>
            <a:r>
              <a:rPr lang="en-US" altLang="zh-C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factory.CreateLogger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zh-CN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zh-CN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NLog</a:t>
            </a:r>
            <a:r>
              <a:rPr lang="en-US" altLang="zh-CN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containerRegistry.RegisterInstance</a:t>
            </a:r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(logger);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97ADFDE-562C-4032-BB65-A59C8EE8BD9E}"/>
              </a:ext>
            </a:extLst>
          </p:cNvPr>
          <p:cNvSpPr txBox="1"/>
          <p:nvPr/>
        </p:nvSpPr>
        <p:spPr>
          <a:xfrm>
            <a:off x="602430" y="6301056"/>
            <a:ext cx="5320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Nlog</a:t>
            </a:r>
            <a:r>
              <a:rPr lang="zh-CN" altLang="en-US" sz="1200" dirty="0"/>
              <a:t>官网地址：</a:t>
            </a:r>
            <a:r>
              <a:rPr lang="zh-CN" altLang="en-US" sz="1200" dirty="0">
                <a:solidFill>
                  <a:schemeClr val="accent2"/>
                </a:solidFill>
              </a:rPr>
              <a:t>https://nlog-project.org/?r=redirect</a:t>
            </a:r>
          </a:p>
        </p:txBody>
      </p:sp>
    </p:spTree>
    <p:extLst>
      <p:ext uri="{BB962C8B-B14F-4D97-AF65-F5344CB8AC3E}">
        <p14:creationId xmlns:p14="http://schemas.microsoft.com/office/powerpoint/2010/main" val="299551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D336-D2CB-4817-9C9C-534DB6E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日志</a:t>
            </a:r>
            <a:r>
              <a:rPr lang="en-US" altLang="zh-CN" b="1" dirty="0"/>
              <a:t>-</a:t>
            </a:r>
            <a:r>
              <a:rPr lang="zh-CN" altLang="en-US" dirty="0"/>
              <a:t>全局异常捕捉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204D3A-CDB5-4ADE-A66F-87F58405DDE0}"/>
              </a:ext>
            </a:extLst>
          </p:cNvPr>
          <p:cNvSpPr txBox="1"/>
          <p:nvPr/>
        </p:nvSpPr>
        <p:spPr>
          <a:xfrm>
            <a:off x="2591857" y="2581535"/>
            <a:ext cx="68315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//UI</a:t>
            </a:r>
            <a:r>
              <a:rPr lang="zh-CN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线程未捕获异常处理事件</a:t>
            </a:r>
            <a:endParaRPr lang="zh-CN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altLang="zh-C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.DispatcherUnhandledException</a:t>
            </a:r>
            <a:r>
              <a:rPr lang="en-US" altLang="zh-C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altLang="zh-C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OnDispatcherUnhandledException</a:t>
            </a:r>
            <a:r>
              <a:rPr lang="en-US" altLang="zh-C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altLang="zh-CN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//Task</a:t>
            </a:r>
            <a:r>
              <a:rPr lang="zh-CN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线程内未捕获异常处理事件</a:t>
            </a:r>
            <a:endParaRPr lang="zh-CN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zh-C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TaskScheduler.UnobservedTaskException</a:t>
            </a:r>
            <a:r>
              <a:rPr lang="en-US" altLang="zh-C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altLang="zh-C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OnUnobservedTaskException</a:t>
            </a:r>
            <a:r>
              <a:rPr lang="en-US" altLang="zh-C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altLang="zh-CN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多线程异常</a:t>
            </a:r>
            <a:endParaRPr lang="zh-CN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zh-C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AppDomain.CurrentDomain.UnhandledException</a:t>
            </a:r>
            <a:r>
              <a:rPr lang="en-US" altLang="zh-C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altLang="zh-C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OnUnhandledException</a:t>
            </a:r>
            <a:r>
              <a:rPr lang="en-US" altLang="zh-C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BC01F9-CE51-4BDC-95A3-7CF5BCD400B2}"/>
              </a:ext>
            </a:extLst>
          </p:cNvPr>
          <p:cNvSpPr txBox="1"/>
          <p:nvPr/>
        </p:nvSpPr>
        <p:spPr>
          <a:xfrm>
            <a:off x="585256" y="5205961"/>
            <a:ext cx="1114954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Ref:</a:t>
            </a:r>
          </a:p>
          <a:p>
            <a:r>
              <a:rPr lang="zh-CN" altLang="en-US" sz="900" dirty="0">
                <a:hlinkClick r:id="rId2"/>
              </a:rPr>
              <a:t>https://docs.microsoft.com/zh-cn/dotnet/api/system.windows.application.dispatcherunhandledexception?f1url=%3FappId%3DDev16IDEF1&amp;view=windowsdesktop-5.0?WT.mc_id=WDIT-MVP-5004326</a:t>
            </a:r>
            <a:endParaRPr lang="en-US" altLang="zh-CN" sz="900" dirty="0"/>
          </a:p>
          <a:p>
            <a:endParaRPr lang="en-US" altLang="zh-CN" sz="800" dirty="0"/>
          </a:p>
          <a:p>
            <a:r>
              <a:rPr lang="en-US" altLang="zh-CN" sz="900" dirty="0">
                <a:hlinkClick r:id="rId3"/>
              </a:rPr>
              <a:t>https://docs.microsoft.com/zh-cn/dotnet/api/system.appdomain.unhandledexception?f1url=%3FappId%3DDev16IDEF1&amp;l=EN-US&amp;k=k(System.AppDomain.UnhandledException);k(DevLang-csharp)&amp;rd=true&amp;view=net-5.0</a:t>
            </a:r>
            <a:r>
              <a:rPr lang="en-US" altLang="zh-CN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?WT.mc_id=WDIT-MVP-5004326</a:t>
            </a:r>
            <a:endParaRPr lang="en-US" altLang="zh-CN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microsoft.com/zh-cn/dotnet/api/system.threading.tasks.taskscheduler.unobservedtaskexception?f1url=%3FappId%3DDev16IDEF1&amp;l=EN-US&amp;k=k(System.Threading.Tasks.TaskScheduler.UnobservedTaskException);k(DevLang-csharp)&amp;rd=true&amp;view=net-5.0&amp;viewFallbackFrom=net-5.0%3FWT.mc_id%3DWDIT-MVP-5004326</a:t>
            </a:r>
          </a:p>
          <a:p>
            <a:endParaRPr lang="en-US" altLang="zh-CN" sz="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BA5967-1D6C-4010-AB8A-28F17F24DD33}"/>
              </a:ext>
            </a:extLst>
          </p:cNvPr>
          <p:cNvSpPr txBox="1"/>
          <p:nvPr/>
        </p:nvSpPr>
        <p:spPr>
          <a:xfrm>
            <a:off x="669924" y="1157437"/>
            <a:ext cx="9938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Segoe UI" panose="020B0502040204020203" pitchFamily="34" charset="0"/>
              </a:rPr>
              <a:t>出错的任务中未观察到的异常将触发异常呈报策略时出现。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04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D336-D2CB-4817-9C9C-534DB6E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日志</a:t>
            </a:r>
            <a:r>
              <a:rPr lang="en-US" altLang="zh-CN" b="1" dirty="0"/>
              <a:t>-Dump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1AD480-FC12-41A3-A223-6276CAD2F148}"/>
              </a:ext>
            </a:extLst>
          </p:cNvPr>
          <p:cNvSpPr txBox="1"/>
          <p:nvPr/>
        </p:nvSpPr>
        <p:spPr>
          <a:xfrm>
            <a:off x="669924" y="1346200"/>
            <a:ext cx="1085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程序异常崩溃前使用此类为进程创建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DUMP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文件，之后可以使用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WinDbg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等工具进行分析。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该文件包含一些敏感信息切勿将公司项目中的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dump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文件公布到互联网上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)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3B3A6F-6FF9-4C2D-A363-2CE5483C5723}"/>
              </a:ext>
            </a:extLst>
          </p:cNvPr>
          <p:cNvSpPr txBox="1"/>
          <p:nvPr/>
        </p:nvSpPr>
        <p:spPr>
          <a:xfrm>
            <a:off x="669925" y="2871072"/>
            <a:ext cx="8626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hlinkClick r:id="rId2"/>
              </a:rPr>
              <a:t>https://docs.microsoft.com/zh-cn/windows-hardware/drivers/debugger/getting-started-with-windows-debugging?WT.mc_id=WDIT-MVP-5004326</a:t>
            </a:r>
            <a:endParaRPr lang="en-US" altLang="zh-CN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E8917F-6532-43B9-BABA-DBA0E410F47E}"/>
              </a:ext>
            </a:extLst>
          </p:cNvPr>
          <p:cNvSpPr txBox="1"/>
          <p:nvPr/>
        </p:nvSpPr>
        <p:spPr>
          <a:xfrm>
            <a:off x="669924" y="250174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Windebug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分析教程：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B4DBF0-16E5-42EE-A467-DDCBEEA01A67}"/>
              </a:ext>
            </a:extLst>
          </p:cNvPr>
          <p:cNvSpPr txBox="1"/>
          <p:nvPr/>
        </p:nvSpPr>
        <p:spPr>
          <a:xfrm>
            <a:off x="669924" y="1889099"/>
            <a:ext cx="563880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Windebug</a:t>
            </a:r>
            <a:r>
              <a:rPr lang="zh-CN" altLang="en-US" dirty="0"/>
              <a:t>分析案例：</a:t>
            </a:r>
            <a:endParaRPr lang="en-US" altLang="zh-CN" dirty="0"/>
          </a:p>
          <a:p>
            <a:r>
              <a:rPr lang="zh-CN" altLang="en-US" sz="1100" dirty="0">
                <a:hlinkClick r:id="rId3"/>
              </a:rPr>
              <a:t>https://mp.weixin.qq.com/s/i6cJHTrIPweDIplzzfHnVQ</a:t>
            </a:r>
            <a:endParaRPr lang="en-US" altLang="zh-CN" sz="11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55A25-DE54-47CD-899D-D290CD18B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19" y="3983306"/>
            <a:ext cx="2744840" cy="267549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7AA15DA-3EF6-46C1-9A59-22B86EE94ABB}"/>
              </a:ext>
            </a:extLst>
          </p:cNvPr>
          <p:cNvSpPr txBox="1"/>
          <p:nvPr/>
        </p:nvSpPr>
        <p:spPr>
          <a:xfrm>
            <a:off x="669924" y="3560563"/>
            <a:ext cx="8009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https://docs.microsoft.com/zh-cn/windows-hardware/drivers/debugger/commands?WT.mc_id=WDIT-MVP-5004326 </a:t>
            </a:r>
            <a:endParaRPr lang="en-US" altLang="zh-CN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58A5794-2C7E-439A-A66E-5FC143AC2DAA}"/>
              </a:ext>
            </a:extLst>
          </p:cNvPr>
          <p:cNvSpPr txBox="1"/>
          <p:nvPr/>
        </p:nvSpPr>
        <p:spPr>
          <a:xfrm>
            <a:off x="669924" y="3219727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Windebug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命令：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1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6135" y="15239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2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D336-D2CB-4817-9C9C-534DB6E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AF451A-120C-4B27-944A-EBB0A197EAD9}"/>
              </a:ext>
            </a:extLst>
          </p:cNvPr>
          <p:cNvSpPr txBox="1"/>
          <p:nvPr/>
        </p:nvSpPr>
        <p:spPr>
          <a:xfrm>
            <a:off x="669925" y="1028700"/>
            <a:ext cx="10850562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1.Nuget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安装：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MaterialDesignInXamlToolkit</a:t>
            </a:r>
            <a:endParaRPr lang="en-US" altLang="zh-CN" sz="9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选择主题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zh-CN" sz="1000" b="0" i="0" dirty="0">
                <a:solidFill>
                  <a:srgbClr val="000000"/>
                </a:solidFill>
                <a:effectLst/>
                <a:latin typeface="-apple-system"/>
              </a:rPr>
              <a:t>Light theme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-apple-system"/>
              </a:rPr>
              <a:t>&lt;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-apple-system"/>
              </a:rPr>
              <a:t>ResourceDictionary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-apple-system"/>
              </a:rPr>
              <a:t> Source="pack://application:,,,/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-apple-system"/>
              </a:rPr>
              <a:t>MaterialDesignThemes.Wpf;component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-apple-system"/>
              </a:rPr>
              <a:t>/Themes/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-apple-system"/>
              </a:rPr>
              <a:t>MaterialDesignTheme.Light.xaml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-apple-system"/>
              </a:rPr>
              <a:t>" /&gt;</a:t>
            </a:r>
            <a:endParaRPr lang="en-US" altLang="zh-CN" sz="1000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1000" b="0" i="0" dirty="0">
                <a:solidFill>
                  <a:srgbClr val="000000"/>
                </a:solidFill>
                <a:effectLst/>
                <a:latin typeface="-apple-system"/>
              </a:rPr>
              <a:t>Dark theme:   &lt;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-apple-system"/>
              </a:rPr>
              <a:t>ResourceDictionary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-apple-system"/>
              </a:rPr>
              <a:t> Source="pack://application:,,,/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-apple-system"/>
              </a:rPr>
              <a:t>MaterialDesignThemes.Wpf;component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-apple-system"/>
              </a:rPr>
              <a:t>/Themes/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-apple-system"/>
              </a:rPr>
              <a:t>MaterialDesignTheme.Dark.xaml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-apple-system"/>
              </a:rPr>
              <a:t>" /&gt;</a:t>
            </a: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3.App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&lt;Application x:Class="MaterialTest.App"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     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xmlns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="http://schemas.microsoft.com/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winfx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/2006/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xaml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/presentation"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     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xmlns:x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="http://schemas.microsoft.com/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winfx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/2006/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xaml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"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     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StartupUri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="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MainWindow.xaml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"&gt;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&lt;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Application.Resources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&gt;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&lt;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ResourceDictionary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&gt;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    &lt;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ResourceDictionary.MergedDictionaries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&gt;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        &lt;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ResourceDictionary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Source="pack://application:,,,/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MaterialDesignThemes.Wpf;component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/Themes/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MaterialDesignTheme.Light.xaml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" /&gt;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        &lt;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ResourceDictionary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Source="pack://application:,,,/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MaterialDesignThemes.Wpf;component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/Themes/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MaterialDesignTheme.Defaults.xaml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" /&gt;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        &lt;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ResourceDictionary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Source="pack://application:,,,/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MaterialDesignColors;component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/Themes/Recommended/Primary/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MaterialDesignColor.DeepPurple.xaml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" /&gt;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        &lt;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ResourceDictionary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Source="pack://application:,,,/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MaterialDesignColors;component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/Themes/Recommended/Accent/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MaterialDesignColor.Lime.xaml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" /&gt;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    &lt;/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ResourceDictionary.MergedDictionaries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&gt;            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    &lt;/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ResourceDictionary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&gt;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    &lt;/</a:t>
            </a:r>
            <a:r>
              <a:rPr lang="en-US" altLang="zh-CN" sz="900" b="0" i="0" dirty="0" err="1">
                <a:solidFill>
                  <a:srgbClr val="4D4D4D"/>
                </a:solidFill>
                <a:effectLst/>
                <a:latin typeface="-apple-system"/>
              </a:rPr>
              <a:t>Application.Resources</a:t>
            </a:r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&gt;</a:t>
            </a:r>
          </a:p>
          <a:p>
            <a:r>
              <a:rPr lang="en-US" altLang="zh-CN" sz="900" b="0" i="0" dirty="0">
                <a:solidFill>
                  <a:srgbClr val="4D4D4D"/>
                </a:solidFill>
                <a:effectLst/>
                <a:latin typeface="-apple-system"/>
              </a:rPr>
              <a:t>&lt;/Application&gt;</a:t>
            </a:r>
          </a:p>
          <a:p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4.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配置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View</a:t>
            </a:r>
          </a:p>
          <a:p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&lt;Window [...]</a:t>
            </a:r>
          </a:p>
          <a:p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        </a:t>
            </a:r>
            <a:r>
              <a:rPr lang="en-US" altLang="zh-CN" sz="1000" b="0" i="0" dirty="0" err="1">
                <a:solidFill>
                  <a:srgbClr val="4D4D4D"/>
                </a:solidFill>
                <a:effectLst/>
                <a:latin typeface="-apple-system"/>
              </a:rPr>
              <a:t>TextElement.Foreground</a:t>
            </a:r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="{</a:t>
            </a:r>
            <a:r>
              <a:rPr lang="en-US" altLang="zh-CN" sz="1000" b="0" i="0" dirty="0" err="1">
                <a:solidFill>
                  <a:srgbClr val="4D4D4D"/>
                </a:solidFill>
                <a:effectLst/>
                <a:latin typeface="-apple-system"/>
              </a:rPr>
              <a:t>DynamicResource</a:t>
            </a:r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1000" b="0" i="0" dirty="0" err="1">
                <a:solidFill>
                  <a:srgbClr val="4D4D4D"/>
                </a:solidFill>
                <a:effectLst/>
                <a:latin typeface="-apple-system"/>
              </a:rPr>
              <a:t>MaterialDesignBody</a:t>
            </a:r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}"</a:t>
            </a:r>
          </a:p>
          <a:p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        Background="{</a:t>
            </a:r>
            <a:r>
              <a:rPr lang="en-US" altLang="zh-CN" sz="1000" b="0" i="0" dirty="0" err="1">
                <a:solidFill>
                  <a:srgbClr val="4D4D4D"/>
                </a:solidFill>
                <a:effectLst/>
                <a:latin typeface="-apple-system"/>
              </a:rPr>
              <a:t>DynamicResource</a:t>
            </a:r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1000" b="0" i="0" dirty="0" err="1">
                <a:solidFill>
                  <a:srgbClr val="4D4D4D"/>
                </a:solidFill>
                <a:effectLst/>
                <a:latin typeface="-apple-system"/>
              </a:rPr>
              <a:t>MaterialDesignPaper</a:t>
            </a:r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}"</a:t>
            </a:r>
          </a:p>
          <a:p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        </a:t>
            </a:r>
            <a:r>
              <a:rPr lang="en-US" altLang="zh-CN" sz="1000" b="0" i="0" dirty="0" err="1">
                <a:solidFill>
                  <a:srgbClr val="4D4D4D"/>
                </a:solidFill>
                <a:effectLst/>
                <a:latin typeface="-apple-system"/>
              </a:rPr>
              <a:t>TextElement.FontWeight</a:t>
            </a:r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="Medium"</a:t>
            </a:r>
          </a:p>
          <a:p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        </a:t>
            </a:r>
            <a:r>
              <a:rPr lang="en-US" altLang="zh-CN" sz="1000" b="0" i="0" dirty="0" err="1">
                <a:solidFill>
                  <a:srgbClr val="4D4D4D"/>
                </a:solidFill>
                <a:effectLst/>
                <a:latin typeface="-apple-system"/>
              </a:rPr>
              <a:t>TextElement.FontSize</a:t>
            </a:r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="14"</a:t>
            </a:r>
          </a:p>
          <a:p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        </a:t>
            </a:r>
            <a:r>
              <a:rPr lang="en-US" altLang="zh-CN" sz="1000" b="0" i="0" dirty="0" err="1">
                <a:solidFill>
                  <a:srgbClr val="4D4D4D"/>
                </a:solidFill>
                <a:effectLst/>
                <a:latin typeface="-apple-system"/>
              </a:rPr>
              <a:t>FontFamily</a:t>
            </a:r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="pack://application:,,,/</a:t>
            </a:r>
            <a:r>
              <a:rPr lang="en-US" altLang="zh-CN" sz="1000" b="0" i="0" dirty="0" err="1">
                <a:solidFill>
                  <a:srgbClr val="4D4D4D"/>
                </a:solidFill>
                <a:effectLst/>
                <a:latin typeface="-apple-system"/>
              </a:rPr>
              <a:t>MaterialDesignThemes.Wpf;component</a:t>
            </a:r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/Resources/Roboto/#Roboto"</a:t>
            </a:r>
          </a:p>
          <a:p>
            <a:r>
              <a:rPr lang="en-US" altLang="zh-CN" sz="1000" b="0" i="0" dirty="0">
                <a:solidFill>
                  <a:srgbClr val="4D4D4D"/>
                </a:solidFill>
                <a:effectLst/>
                <a:latin typeface="-apple-system"/>
              </a:rPr>
              <a:t>        [...] 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5B27EE-69CA-4B71-B8D7-ED6BCBCF62EB}"/>
              </a:ext>
            </a:extLst>
          </p:cNvPr>
          <p:cNvSpPr txBox="1"/>
          <p:nvPr/>
        </p:nvSpPr>
        <p:spPr>
          <a:xfrm>
            <a:off x="8108421" y="6407096"/>
            <a:ext cx="34120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Ref</a:t>
            </a:r>
            <a:r>
              <a:rPr lang="zh-CN" altLang="en-US" sz="900" dirty="0"/>
              <a:t>：https://www.cnblogs.com/ouyangkai/p/12753710.html</a:t>
            </a:r>
          </a:p>
        </p:txBody>
      </p:sp>
    </p:spTree>
    <p:extLst>
      <p:ext uri="{BB962C8B-B14F-4D97-AF65-F5344CB8AC3E}">
        <p14:creationId xmlns:p14="http://schemas.microsoft.com/office/powerpoint/2010/main" val="376397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519a87ce-1648-40c5-af76-dbc34262555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f5c8328-9355-4d9d-8e4c-ac5489ccdddf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859D7"/>
      </a:accent1>
      <a:accent2>
        <a:srgbClr val="FF834F"/>
      </a:accent2>
      <a:accent3>
        <a:srgbClr val="4FE8FF"/>
      </a:accent3>
      <a:accent4>
        <a:srgbClr val="DAF166"/>
      </a:accent4>
      <a:accent5>
        <a:srgbClr val="F1F166"/>
      </a:accent5>
      <a:accent6>
        <a:srgbClr val="614361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6807</TotalTime>
  <Words>952</Words>
  <Application>Microsoft Office PowerPoint</Application>
  <PresentationFormat>宽屏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-apple-system</vt:lpstr>
      <vt:lpstr>微软雅黑</vt:lpstr>
      <vt:lpstr>Arial</vt:lpstr>
      <vt:lpstr>Calibri</vt:lpstr>
      <vt:lpstr>Cascadia Mono</vt:lpstr>
      <vt:lpstr>Impact</vt:lpstr>
      <vt:lpstr>Segoe UI</vt:lpstr>
      <vt:lpstr>Tahoma</vt:lpstr>
      <vt:lpstr>主题5</vt:lpstr>
      <vt:lpstr>Wemail    06</vt:lpstr>
      <vt:lpstr>PowerPoint 演示文稿</vt:lpstr>
      <vt:lpstr>日志</vt:lpstr>
      <vt:lpstr>日志</vt:lpstr>
      <vt:lpstr>日志-全局异常捕捉</vt:lpstr>
      <vt:lpstr>日志-Dump</vt:lpstr>
      <vt:lpstr>控件库</vt:lpstr>
      <vt:lpstr>控件库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朱 震</cp:lastModifiedBy>
  <cp:revision>129</cp:revision>
  <cp:lastPrinted>2018-05-15T16:00:00Z</cp:lastPrinted>
  <dcterms:created xsi:type="dcterms:W3CDTF">2018-05-15T16:00:00Z</dcterms:created>
  <dcterms:modified xsi:type="dcterms:W3CDTF">2021-11-06T14:46:55Z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2018-09-03T08:57:10.9828694Z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