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301" r:id="rId3"/>
    <p:sldId id="258" r:id="rId4"/>
    <p:sldId id="284" r:id="rId5"/>
    <p:sldId id="279" r:id="rId6"/>
    <p:sldId id="1696" r:id="rId7"/>
    <p:sldId id="280" r:id="rId8"/>
    <p:sldId id="1692" r:id="rId9"/>
    <p:sldId id="1697" r:id="rId10"/>
    <p:sldId id="1698" r:id="rId11"/>
    <p:sldId id="1699"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1" autoAdjust="0"/>
    <p:restoredTop sz="96182" autoAdjust="0"/>
  </p:normalViewPr>
  <p:slideViewPr>
    <p:cSldViewPr snapToGrid="0">
      <p:cViewPr varScale="1">
        <p:scale>
          <a:sx n="104" d="100"/>
          <a:sy n="104" d="100"/>
        </p:scale>
        <p:origin x="132" y="306"/>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1" name="Rectangle 5"/>
          <p:cNvSpPr>
            <a:spLocks noChangeArrowheads="1"/>
          </p:cNvSpPr>
          <p:nvPr userDrawn="1"/>
        </p:nvSpPr>
        <p:spPr bwMode="auto">
          <a:xfrm>
            <a:off x="3176" y="0"/>
            <a:ext cx="12188825" cy="6858000"/>
          </a:xfrm>
          <a:prstGeom prst="rect">
            <a:avLst/>
          </a:prstGeom>
          <a:solidFill>
            <a:srgbClr val="704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2" name="Rectangle 6"/>
          <p:cNvSpPr>
            <a:spLocks noChangeArrowheads="1"/>
          </p:cNvSpPr>
          <p:nvPr userDrawn="1"/>
        </p:nvSpPr>
        <p:spPr bwMode="auto">
          <a:xfrm>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41" name="组合 10540"/>
          <p:cNvGrpSpPr/>
          <p:nvPr userDrawn="1"/>
        </p:nvGrpSpPr>
        <p:grpSpPr>
          <a:xfrm>
            <a:off x="5746751" y="427038"/>
            <a:ext cx="6223000" cy="6224588"/>
            <a:chOff x="5746751" y="427038"/>
            <a:chExt cx="6223000" cy="6224588"/>
          </a:xfrm>
        </p:grpSpPr>
        <p:sp>
          <p:nvSpPr>
            <p:cNvPr id="10343" name="Oval 7"/>
            <p:cNvSpPr>
              <a:spLocks noChangeArrowheads="1"/>
            </p:cNvSpPr>
            <p:nvPr userDrawn="1"/>
          </p:nvSpPr>
          <p:spPr bwMode="auto">
            <a:xfrm>
              <a:off x="5746751" y="427038"/>
              <a:ext cx="6223000" cy="6224588"/>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4"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5"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6"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7"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8"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9"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0"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1"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2"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3"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4"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5"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6"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7"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8"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9"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0"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1"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2"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3"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4"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5"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6"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7"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8"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9"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0"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1"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2"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3"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4"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5"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6"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7"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8"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9"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0"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1"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2"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3"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4"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5"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6"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7"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8"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9"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0"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1"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2"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3"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4"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5"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6"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7"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8"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9"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0"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1"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2"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3"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4"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5"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6"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7"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8"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9"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0"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1"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2"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3"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4"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5"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6"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7"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8"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9"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0"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1"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2"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3"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4"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5"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6"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7"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8"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9"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0"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1"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2"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3"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4"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5"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6"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7"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8"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9"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0"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1"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2"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3"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4"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5"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6"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7"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8"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9"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0"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1"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2"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3"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4"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5"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6"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7"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8"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9"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0"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1"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2"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3"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4"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5"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6"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7"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8"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9"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0"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1"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2"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3"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4"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5"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6"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7"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8"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9"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0"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1"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2"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3"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4"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5"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6"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7"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8"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9"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0"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1"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2"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3"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4"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5"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6"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7"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8"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9"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0"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1"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2"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3"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4"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5"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6"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7"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8"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9"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0"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1"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2"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3"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4"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5"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6"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7"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8"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9"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0"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1"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2"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3"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4"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5"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6"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7"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8"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9"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0"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1"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2"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3"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4"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5"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6"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7"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8"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9"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0"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1"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2"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3"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4"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5"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6"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7"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8"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9"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0"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1"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2"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3"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4"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5"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6"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7"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8"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9"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0"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1"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2"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3"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4"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5"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6"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7"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8"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9"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0"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1"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2"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3"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4"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5"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6"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7"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8"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9"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0"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1"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2"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3"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4"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5"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6"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7"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8"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9"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0"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1"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2"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3"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4"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5"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6"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7"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8"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9"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0"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1"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2"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3"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4"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5"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6"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7"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8"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9"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0"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1"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2"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3"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4"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5"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6"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7"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8"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9"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0"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1"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2"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3"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4"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5"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6"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7"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8"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9"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0"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1"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2"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3"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4"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5"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6"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7"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8"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9"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0"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1"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2"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3"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4"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5"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6"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7"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8"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9"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0"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1"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2"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3"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4"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5"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6"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7"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8"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9"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0"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1"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2"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3"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4"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5"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6"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7"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8"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9"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0"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1"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2"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3"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4"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5"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6"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7"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8"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9"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0"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1"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2"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3"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4"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5"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6"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7"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8"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9"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0"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1"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2"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3"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4"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5"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6"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7"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8"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9"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0"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1"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2"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3"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4"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5"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6"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7"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8"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9"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0"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1"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2"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3"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4"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5"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6"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7"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8"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9"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0"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1"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2"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3"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4"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5"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6"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7"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8"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9"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0"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1"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2"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3"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4"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5"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6"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7"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8"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9"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0"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1"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2"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3"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4"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5"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6"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7"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8"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9"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0"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1"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2"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3"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4"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5"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6"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7"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8"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9"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0"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1"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2"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3"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4"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5"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6"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7"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8"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9"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0"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1"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2"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3"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4"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5"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6"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7"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8"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9"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0"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1"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2"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3"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4"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5"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6"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7"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8"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9"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0"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1"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2"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3"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4"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5"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6"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7"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8"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9"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0"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1"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2"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3"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4"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5"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6"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7"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8"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9"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0"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1"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2"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3"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4"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5"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6"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7"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8"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9"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0"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1"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2"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3"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4"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5"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6"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7"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8"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9"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0"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1"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2"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3"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4"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5"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6"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7"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8"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9"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0"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1"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2"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3"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4"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5"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6"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7"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8"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9"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0"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1"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2"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3"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4"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5"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6"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7"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8"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9"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0"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1"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2"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3"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4"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5"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6"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7"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8"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9"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0"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1"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2"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3"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4"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5"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6"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7"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8"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9"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0"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1"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2"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3"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4"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5"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6"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7"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8"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9"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0"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1"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2"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3"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4"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5"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6"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7"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8"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9"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0"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1"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2"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3"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4"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5"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6"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7"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8"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9"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0"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1"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2"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3"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4"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5"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6"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7"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8"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9"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0"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1"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2"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3"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4"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5"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6"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7"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8"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9"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0"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1"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2"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3"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4"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5"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6"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7"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8"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9"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0"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7"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8"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9"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0"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1"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2"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8"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9"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0"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1"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2"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3"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6"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7"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8"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9"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1"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2"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5"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6"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7"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8"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9"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0"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1"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2"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3"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4"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5"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6"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7"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8"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9"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0"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1"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2"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3"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4"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5"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6"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7"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8"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9"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0"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1"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2"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3"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4"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5"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6"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7"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8"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9"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0"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1"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2"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3"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4"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5"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6"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7"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8"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9"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0"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1"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2"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3"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4"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5"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6"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7"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8"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9"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0"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1"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2"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3"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4"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5"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6"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7"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8"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9"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0"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1"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2"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3"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4"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5"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6"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7"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8"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p:nvPr>
        </p:nvSpPr>
        <p:spPr>
          <a:xfrm>
            <a:off x="848517" y="3102067"/>
            <a:ext cx="505619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848517" y="1971676"/>
            <a:ext cx="5056191" cy="113039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48518" y="4433888"/>
            <a:ext cx="2713832" cy="296271"/>
          </a:xfrm>
          <a:prstGeom prst="roundRect">
            <a:avLst>
              <a:gd name="adj" fmla="val 50000"/>
            </a:avLst>
          </a:prstGeom>
          <a:solidFill>
            <a:schemeClr val="bg1"/>
          </a:solidFill>
        </p:spPr>
        <p:txBody>
          <a:bodyPr vert="horz" anchor="ctr">
            <a:noAutofit/>
          </a:bodyPr>
          <a:lstStyle>
            <a:lvl1pPr marL="0" indent="0" algn="l">
              <a:buNone/>
              <a:defRPr sz="15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48518" y="4854076"/>
            <a:ext cx="1703534" cy="296271"/>
          </a:xfrm>
          <a:prstGeom prst="roundRect">
            <a:avLst>
              <a:gd name="adj" fmla="val 50000"/>
            </a:avLst>
          </a:prstGeom>
          <a:ln>
            <a:solidFill>
              <a:schemeClr val="bg1"/>
            </a:solidFill>
          </a:ln>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867551" y="2122487"/>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68667" y="3017837"/>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2" name="组合 1"/>
          <p:cNvGrpSpPr/>
          <p:nvPr userDrawn="1"/>
        </p:nvGrpSpPr>
        <p:grpSpPr>
          <a:xfrm>
            <a:off x="6211888" y="1765300"/>
            <a:ext cx="5308600" cy="5092700"/>
            <a:chOff x="6203951" y="992188"/>
            <a:chExt cx="5308600" cy="5092700"/>
          </a:xfrm>
        </p:grpSpPr>
        <p:sp>
          <p:nvSpPr>
            <p:cNvPr id="6"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5"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6"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7"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6"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7"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8"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2021/10/5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2021/10/5</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flipH="1">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userDrawn="1"/>
        </p:nvSpPr>
        <p:spPr>
          <a:xfrm>
            <a:off x="669925" y="1130300"/>
            <a:ext cx="10821990" cy="500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748302" y="1561641"/>
            <a:ext cx="4769614" cy="4575634"/>
            <a:chOff x="636206" y="1566794"/>
            <a:chExt cx="4769614" cy="4575634"/>
          </a:xfrm>
        </p:grpSpPr>
        <p:sp>
          <p:nvSpPr>
            <p:cNvPr id="9" name="Freeform 8"/>
            <p:cNvSpPr>
              <a:spLocks/>
            </p:cNvSpPr>
            <p:nvPr userDrawn="1"/>
          </p:nvSpPr>
          <p:spPr bwMode="auto">
            <a:xfrm flipH="1">
              <a:off x="636206" y="4607708"/>
              <a:ext cx="2399070" cy="153472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userDrawn="1"/>
          </p:nvSpPr>
          <p:spPr bwMode="auto">
            <a:xfrm flipH="1">
              <a:off x="3012455" y="4607708"/>
              <a:ext cx="2393365" cy="153472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userDrawn="1"/>
          </p:nvSpPr>
          <p:spPr bwMode="auto">
            <a:xfrm flipH="1">
              <a:off x="636206" y="3225604"/>
              <a:ext cx="4769614" cy="2762782"/>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userDrawn="1"/>
          </p:nvSpPr>
          <p:spPr bwMode="auto">
            <a:xfrm flipH="1">
              <a:off x="5288862" y="2947472"/>
              <a:ext cx="116958" cy="1714437"/>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userDrawn="1"/>
          </p:nvSpPr>
          <p:spPr bwMode="auto">
            <a:xfrm flipH="1">
              <a:off x="2969665" y="1653799"/>
              <a:ext cx="2350575" cy="3008109"/>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flipH="1">
              <a:off x="678995" y="1653799"/>
              <a:ext cx="2352002" cy="3008109"/>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userDrawn="1"/>
          </p:nvSpPr>
          <p:spPr bwMode="auto">
            <a:xfrm flipH="1">
              <a:off x="636206" y="1566794"/>
              <a:ext cx="4763908" cy="1430599"/>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flipH="1">
              <a:off x="636206" y="2947472"/>
              <a:ext cx="91284" cy="1714437"/>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userDrawn="1"/>
          </p:nvSpPr>
          <p:spPr bwMode="auto">
            <a:xfrm flipH="1">
              <a:off x="4113574" y="4175533"/>
              <a:ext cx="65611" cy="106974"/>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userDrawn="1"/>
          </p:nvSpPr>
          <p:spPr bwMode="auto">
            <a:xfrm flipH="1">
              <a:off x="4113574" y="4050017"/>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userDrawn="1"/>
          </p:nvSpPr>
          <p:spPr bwMode="auto">
            <a:xfrm flipH="1">
              <a:off x="4179185" y="4088528"/>
              <a:ext cx="216801" cy="19398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userDrawn="1"/>
          </p:nvSpPr>
          <p:spPr bwMode="auto">
            <a:xfrm flipH="1">
              <a:off x="4210563" y="3510868"/>
              <a:ext cx="78448" cy="45642"/>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userDrawn="1"/>
          </p:nvSpPr>
          <p:spPr bwMode="auto">
            <a:xfrm flipH="1">
              <a:off x="4209137" y="3533689"/>
              <a:ext cx="51348" cy="626155"/>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userDrawn="1"/>
          </p:nvSpPr>
          <p:spPr bwMode="auto">
            <a:xfrm flipH="1">
              <a:off x="4249074" y="3533689"/>
              <a:ext cx="39937" cy="626155"/>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userDrawn="1"/>
          </p:nvSpPr>
          <p:spPr bwMode="auto">
            <a:xfrm flipH="1">
              <a:off x="4930855" y="4649071"/>
              <a:ext cx="67037" cy="106974"/>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userDrawn="1"/>
          </p:nvSpPr>
          <p:spPr bwMode="auto">
            <a:xfrm flipH="1">
              <a:off x="4930855" y="4523555"/>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userDrawn="1"/>
          </p:nvSpPr>
          <p:spPr bwMode="auto">
            <a:xfrm flipH="1">
              <a:off x="4996466" y="4562066"/>
              <a:ext cx="216801" cy="19398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userDrawn="1"/>
          </p:nvSpPr>
          <p:spPr bwMode="auto">
            <a:xfrm flipH="1">
              <a:off x="5022139" y="4007227"/>
              <a:ext cx="62758" cy="624728"/>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userDrawn="1"/>
          </p:nvSpPr>
          <p:spPr bwMode="auto">
            <a:xfrm flipH="1">
              <a:off x="5062076" y="4007227"/>
              <a:ext cx="41364" cy="624728"/>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userDrawn="1"/>
          </p:nvSpPr>
          <p:spPr bwMode="auto">
            <a:xfrm flipH="1">
              <a:off x="5023566" y="3984406"/>
              <a:ext cx="79874" cy="45642"/>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userDrawn="1"/>
          </p:nvSpPr>
          <p:spPr bwMode="auto">
            <a:xfrm flipH="1">
              <a:off x="5151934" y="4005801"/>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userDrawn="1"/>
          </p:nvSpPr>
          <p:spPr bwMode="auto">
            <a:xfrm flipH="1">
              <a:off x="4156363" y="3433846"/>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userDrawn="1"/>
          </p:nvSpPr>
          <p:spPr bwMode="auto">
            <a:xfrm flipH="1">
              <a:off x="4156364" y="3463799"/>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userDrawn="1"/>
          </p:nvSpPr>
          <p:spPr bwMode="auto">
            <a:xfrm flipH="1">
              <a:off x="4186316" y="2610860"/>
              <a:ext cx="988440" cy="573381"/>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userDrawn="1"/>
          </p:nvSpPr>
          <p:spPr bwMode="auto">
            <a:xfrm flipH="1">
              <a:off x="5150508" y="3172830"/>
              <a:ext cx="24248" cy="847234"/>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userDrawn="1"/>
          </p:nvSpPr>
          <p:spPr bwMode="auto">
            <a:xfrm flipH="1">
              <a:off x="4183463" y="2623697"/>
              <a:ext cx="969898" cy="1396368"/>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noEditPoints="1"/>
            </p:cNvSpPr>
            <p:nvPr userDrawn="1"/>
          </p:nvSpPr>
          <p:spPr bwMode="auto">
            <a:xfrm flipH="1">
              <a:off x="4226253" y="2784871"/>
              <a:ext cx="834398" cy="1041214"/>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userDrawn="1"/>
          </p:nvSpPr>
          <p:spPr bwMode="auto">
            <a:xfrm flipH="1">
              <a:off x="5151934" y="3115777"/>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userDrawn="1"/>
          </p:nvSpPr>
          <p:spPr bwMode="auto">
            <a:xfrm flipH="1">
              <a:off x="4156363" y="2543823"/>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userDrawn="1"/>
          </p:nvSpPr>
          <p:spPr bwMode="auto">
            <a:xfrm flipH="1">
              <a:off x="4156364" y="2573776"/>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userDrawn="1"/>
          </p:nvSpPr>
          <p:spPr bwMode="auto">
            <a:xfrm flipH="1">
              <a:off x="4247648" y="2911813"/>
              <a:ext cx="151190" cy="164027"/>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userDrawn="1"/>
          </p:nvSpPr>
          <p:spPr bwMode="auto">
            <a:xfrm flipH="1">
              <a:off x="4806766" y="3470931"/>
              <a:ext cx="151190" cy="164027"/>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
            <p:cNvSpPr>
              <a:spLocks noChangeArrowheads="1"/>
            </p:cNvSpPr>
            <p:nvPr userDrawn="1"/>
          </p:nvSpPr>
          <p:spPr bwMode="auto">
            <a:xfrm flipH="1">
              <a:off x="4856686" y="3532263"/>
              <a:ext cx="27101" cy="44216"/>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flipH="1">
              <a:off x="4307554" y="2833366"/>
              <a:ext cx="216801" cy="216801"/>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flipH="1">
              <a:off x="4664133" y="3292641"/>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flipH="1">
              <a:off x="4575701" y="3458094"/>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userDrawn="1"/>
          </p:nvSpPr>
          <p:spPr bwMode="auto">
            <a:xfrm flipH="1">
              <a:off x="4348916" y="3041609"/>
              <a:ext cx="215375" cy="216801"/>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userDrawn="1"/>
          </p:nvSpPr>
          <p:spPr bwMode="auto">
            <a:xfrm flipH="1">
              <a:off x="4174905" y="3111498"/>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p:cNvSpPr>
            <p:nvPr userDrawn="1"/>
          </p:nvSpPr>
          <p:spPr bwMode="auto">
            <a:xfrm flipH="1">
              <a:off x="3006750" y="2535265"/>
              <a:ext cx="496359" cy="288117"/>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p:cNvSpPr>
            <p:nvPr userDrawn="1"/>
          </p:nvSpPr>
          <p:spPr bwMode="auto">
            <a:xfrm flipH="1">
              <a:off x="3135119" y="2501033"/>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p:cNvSpPr>
            <p:nvPr userDrawn="1"/>
          </p:nvSpPr>
          <p:spPr bwMode="auto">
            <a:xfrm flipH="1">
              <a:off x="3092329" y="2475359"/>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p:cNvSpPr>
            <p:nvPr userDrawn="1"/>
          </p:nvSpPr>
          <p:spPr bwMode="auto">
            <a:xfrm flipH="1">
              <a:off x="3092329" y="2555233"/>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p:cNvSpPr>
            <p:nvPr userDrawn="1"/>
          </p:nvSpPr>
          <p:spPr bwMode="auto">
            <a:xfrm flipH="1">
              <a:off x="3195024" y="253383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p:cNvSpPr>
            <p:nvPr userDrawn="1"/>
          </p:nvSpPr>
          <p:spPr bwMode="auto">
            <a:xfrm flipH="1">
              <a:off x="3152234" y="2509591"/>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p:cNvSpPr>
            <p:nvPr userDrawn="1"/>
          </p:nvSpPr>
          <p:spPr bwMode="auto">
            <a:xfrm flipH="1">
              <a:off x="3152234" y="258946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p:cNvSpPr>
              <a:spLocks/>
            </p:cNvSpPr>
            <p:nvPr userDrawn="1"/>
          </p:nvSpPr>
          <p:spPr bwMode="auto">
            <a:xfrm flipH="1">
              <a:off x="3008176" y="2238590"/>
              <a:ext cx="496359" cy="286691"/>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p:cNvSpPr>
              <a:spLocks/>
            </p:cNvSpPr>
            <p:nvPr userDrawn="1"/>
          </p:nvSpPr>
          <p:spPr bwMode="auto">
            <a:xfrm flipH="1">
              <a:off x="3136544" y="2188669"/>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p:cNvSpPr>
              <a:spLocks/>
            </p:cNvSpPr>
            <p:nvPr userDrawn="1"/>
          </p:nvSpPr>
          <p:spPr bwMode="auto">
            <a:xfrm flipH="1">
              <a:off x="3093755" y="216442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p:cNvSpPr>
              <a:spLocks/>
            </p:cNvSpPr>
            <p:nvPr userDrawn="1"/>
          </p:nvSpPr>
          <p:spPr bwMode="auto">
            <a:xfrm flipH="1">
              <a:off x="3093755" y="224429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p:cNvSpPr>
              <a:spLocks/>
            </p:cNvSpPr>
            <p:nvPr userDrawn="1"/>
          </p:nvSpPr>
          <p:spPr bwMode="auto">
            <a:xfrm flipH="1">
              <a:off x="3196450" y="2221474"/>
              <a:ext cx="136927" cy="273853"/>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p:cNvSpPr>
            <p:nvPr userDrawn="1"/>
          </p:nvSpPr>
          <p:spPr bwMode="auto">
            <a:xfrm flipH="1">
              <a:off x="3153660" y="2197227"/>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p:cNvSpPr>
              <a:spLocks/>
            </p:cNvSpPr>
            <p:nvPr userDrawn="1"/>
          </p:nvSpPr>
          <p:spPr bwMode="auto">
            <a:xfrm flipH="1">
              <a:off x="3153660" y="2277101"/>
              <a:ext cx="42790" cy="218227"/>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p:cNvSpPr>
              <a:spLocks/>
            </p:cNvSpPr>
            <p:nvPr userDrawn="1"/>
          </p:nvSpPr>
          <p:spPr bwMode="auto">
            <a:xfrm flipH="1">
              <a:off x="3266339" y="274493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p:cNvSpPr>
              <a:spLocks/>
            </p:cNvSpPr>
            <p:nvPr userDrawn="1"/>
          </p:nvSpPr>
          <p:spPr bwMode="auto">
            <a:xfrm flipH="1">
              <a:off x="3524503" y="2894697"/>
              <a:ext cx="290969" cy="406502"/>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p:cNvSpPr>
              <a:spLocks/>
            </p:cNvSpPr>
            <p:nvPr userDrawn="1"/>
          </p:nvSpPr>
          <p:spPr bwMode="auto">
            <a:xfrm flipH="1">
              <a:off x="3474582" y="256664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p:cNvSpPr>
              <a:spLocks/>
            </p:cNvSpPr>
            <p:nvPr userDrawn="1"/>
          </p:nvSpPr>
          <p:spPr bwMode="auto">
            <a:xfrm flipH="1">
              <a:off x="3267766" y="2446833"/>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p:cNvSpPr>
              <a:spLocks/>
            </p:cNvSpPr>
            <p:nvPr userDrawn="1"/>
          </p:nvSpPr>
          <p:spPr bwMode="auto">
            <a:xfrm flipH="1">
              <a:off x="3525930" y="2834792"/>
              <a:ext cx="496359" cy="288117"/>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p:cNvSpPr>
              <a:spLocks/>
            </p:cNvSpPr>
            <p:nvPr userDrawn="1"/>
          </p:nvSpPr>
          <p:spPr bwMode="auto">
            <a:xfrm flipH="1">
              <a:off x="3266340" y="2685029"/>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p:cNvSpPr>
              <a:spLocks/>
            </p:cNvSpPr>
            <p:nvPr userDrawn="1"/>
          </p:nvSpPr>
          <p:spPr bwMode="auto">
            <a:xfrm flipH="1">
              <a:off x="3266339" y="2446833"/>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p:cNvSpPr>
              <a:spLocks/>
            </p:cNvSpPr>
            <p:nvPr userDrawn="1"/>
          </p:nvSpPr>
          <p:spPr bwMode="auto">
            <a:xfrm flipH="1">
              <a:off x="3320540" y="25965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p:cNvSpPr>
              <a:spLocks/>
            </p:cNvSpPr>
            <p:nvPr userDrawn="1"/>
          </p:nvSpPr>
          <p:spPr bwMode="auto">
            <a:xfrm flipH="1">
              <a:off x="3279176" y="2572349"/>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p:cNvSpPr>
              <a:spLocks/>
            </p:cNvSpPr>
            <p:nvPr userDrawn="1"/>
          </p:nvSpPr>
          <p:spPr bwMode="auto">
            <a:xfrm flipH="1">
              <a:off x="3277751" y="2652223"/>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p:cNvSpPr>
              <a:spLocks/>
            </p:cNvSpPr>
            <p:nvPr userDrawn="1"/>
          </p:nvSpPr>
          <p:spPr bwMode="auto">
            <a:xfrm flipH="1">
              <a:off x="3387577" y="2635107"/>
              <a:ext cx="136927" cy="272428"/>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p:cNvSpPr>
              <a:spLocks/>
            </p:cNvSpPr>
            <p:nvPr userDrawn="1"/>
          </p:nvSpPr>
          <p:spPr bwMode="auto">
            <a:xfrm flipH="1">
              <a:off x="3344787" y="2609433"/>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p:cNvSpPr>
              <a:spLocks/>
            </p:cNvSpPr>
            <p:nvPr userDrawn="1"/>
          </p:nvSpPr>
          <p:spPr bwMode="auto">
            <a:xfrm flipH="1">
              <a:off x="3344787" y="2689307"/>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p:cNvSpPr>
              <a:spLocks/>
            </p:cNvSpPr>
            <p:nvPr userDrawn="1"/>
          </p:nvSpPr>
          <p:spPr bwMode="auto">
            <a:xfrm flipH="1">
              <a:off x="3440351" y="2639387"/>
              <a:ext cx="162600" cy="299527"/>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p:cNvSpPr>
              <a:spLocks/>
            </p:cNvSpPr>
            <p:nvPr userDrawn="1"/>
          </p:nvSpPr>
          <p:spPr bwMode="auto">
            <a:xfrm flipH="1">
              <a:off x="3393282" y="2627976"/>
              <a:ext cx="155469" cy="125516"/>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p:cNvSpPr>
              <a:spLocks/>
            </p:cNvSpPr>
            <p:nvPr userDrawn="1"/>
          </p:nvSpPr>
          <p:spPr bwMode="auto">
            <a:xfrm flipH="1">
              <a:off x="3393282" y="2742082"/>
              <a:ext cx="101269" cy="196832"/>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p:cNvSpPr>
              <a:spLocks/>
            </p:cNvSpPr>
            <p:nvPr userDrawn="1"/>
          </p:nvSpPr>
          <p:spPr bwMode="auto">
            <a:xfrm flipH="1">
              <a:off x="3525929" y="2596597"/>
              <a:ext cx="289543" cy="406502"/>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p:cNvSpPr>
              <a:spLocks/>
            </p:cNvSpPr>
            <p:nvPr userDrawn="1"/>
          </p:nvSpPr>
          <p:spPr bwMode="auto">
            <a:xfrm flipH="1">
              <a:off x="3267766" y="2388354"/>
              <a:ext cx="496359" cy="286691"/>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p:cNvSpPr>
              <a:spLocks noEditPoints="1"/>
            </p:cNvSpPr>
            <p:nvPr userDrawn="1"/>
          </p:nvSpPr>
          <p:spPr bwMode="auto">
            <a:xfrm flipH="1">
              <a:off x="3006750" y="2287085"/>
              <a:ext cx="727423" cy="1014114"/>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p:cNvSpPr>
              <a:spLocks/>
            </p:cNvSpPr>
            <p:nvPr userDrawn="1"/>
          </p:nvSpPr>
          <p:spPr bwMode="auto">
            <a:xfrm flipH="1">
              <a:off x="3732746" y="2954603"/>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p:cNvSpPr>
              <a:spLocks/>
            </p:cNvSpPr>
            <p:nvPr userDrawn="1"/>
          </p:nvSpPr>
          <p:spPr bwMode="auto">
            <a:xfrm flipH="1">
              <a:off x="3267766" y="2148732"/>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p:cNvSpPr>
              <a:spLocks/>
            </p:cNvSpPr>
            <p:nvPr userDrawn="1"/>
          </p:nvSpPr>
          <p:spPr bwMode="auto">
            <a:xfrm flipH="1">
              <a:off x="3601525" y="27591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p:cNvSpPr>
              <a:spLocks/>
            </p:cNvSpPr>
            <p:nvPr userDrawn="1"/>
          </p:nvSpPr>
          <p:spPr bwMode="auto">
            <a:xfrm flipH="1">
              <a:off x="3560161" y="2734950"/>
              <a:ext cx="178290" cy="104122"/>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p:cNvSpPr>
              <a:spLocks/>
            </p:cNvSpPr>
            <p:nvPr userDrawn="1"/>
          </p:nvSpPr>
          <p:spPr bwMode="auto">
            <a:xfrm flipH="1">
              <a:off x="3558735" y="2813398"/>
              <a:ext cx="42790" cy="218227"/>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p:cNvSpPr>
              <a:spLocks/>
            </p:cNvSpPr>
            <p:nvPr userDrawn="1"/>
          </p:nvSpPr>
          <p:spPr bwMode="auto">
            <a:xfrm flipH="1">
              <a:off x="3661430" y="2792002"/>
              <a:ext cx="136927" cy="272428"/>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p:cNvSpPr>
              <a:spLocks/>
            </p:cNvSpPr>
            <p:nvPr userDrawn="1"/>
          </p:nvSpPr>
          <p:spPr bwMode="auto">
            <a:xfrm flipH="1">
              <a:off x="3620066" y="2767755"/>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p:cNvSpPr>
              <a:spLocks/>
            </p:cNvSpPr>
            <p:nvPr userDrawn="1"/>
          </p:nvSpPr>
          <p:spPr bwMode="auto">
            <a:xfrm flipH="1">
              <a:off x="3618641" y="2847629"/>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p:cNvSpPr>
              <a:spLocks/>
            </p:cNvSpPr>
            <p:nvPr userDrawn="1"/>
          </p:nvSpPr>
          <p:spPr bwMode="auto">
            <a:xfrm flipH="1">
              <a:off x="3727041" y="2830513"/>
              <a:ext cx="138353" cy="272428"/>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p:cNvSpPr>
              <a:spLocks/>
            </p:cNvSpPr>
            <p:nvPr userDrawn="1"/>
          </p:nvSpPr>
          <p:spPr bwMode="auto">
            <a:xfrm flipH="1">
              <a:off x="3685678" y="2806265"/>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p:cNvSpPr>
              <a:spLocks/>
            </p:cNvSpPr>
            <p:nvPr userDrawn="1"/>
          </p:nvSpPr>
          <p:spPr bwMode="auto">
            <a:xfrm flipH="1">
              <a:off x="3685678" y="2886139"/>
              <a:ext cx="42790" cy="216801"/>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p:cNvSpPr>
              <a:spLocks/>
            </p:cNvSpPr>
            <p:nvPr userDrawn="1"/>
          </p:nvSpPr>
          <p:spPr bwMode="auto">
            <a:xfrm flipH="1">
              <a:off x="3216418" y="2118779"/>
              <a:ext cx="340891" cy="198259"/>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p:cNvSpPr>
              <a:spLocks/>
            </p:cNvSpPr>
            <p:nvPr userDrawn="1"/>
          </p:nvSpPr>
          <p:spPr bwMode="auto">
            <a:xfrm flipH="1">
              <a:off x="3734172" y="2656502"/>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p:cNvSpPr>
              <a:spLocks/>
            </p:cNvSpPr>
            <p:nvPr userDrawn="1"/>
          </p:nvSpPr>
          <p:spPr bwMode="auto">
            <a:xfrm flipH="1">
              <a:off x="3527356" y="2538117"/>
              <a:ext cx="496359" cy="286691"/>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p:cNvSpPr>
              <a:spLocks/>
            </p:cNvSpPr>
            <p:nvPr userDrawn="1"/>
          </p:nvSpPr>
          <p:spPr bwMode="auto">
            <a:xfrm flipH="1">
              <a:off x="3327671" y="2295643"/>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p:cNvSpPr>
              <a:spLocks/>
            </p:cNvSpPr>
            <p:nvPr userDrawn="1"/>
          </p:nvSpPr>
          <p:spPr bwMode="auto">
            <a:xfrm flipH="1">
              <a:off x="3286308" y="2271396"/>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p:cNvSpPr>
              <a:spLocks/>
            </p:cNvSpPr>
            <p:nvPr userDrawn="1"/>
          </p:nvSpPr>
          <p:spPr bwMode="auto">
            <a:xfrm flipH="1">
              <a:off x="3284882" y="2351270"/>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p:cNvSpPr>
              <a:spLocks/>
            </p:cNvSpPr>
            <p:nvPr userDrawn="1"/>
          </p:nvSpPr>
          <p:spPr bwMode="auto">
            <a:xfrm flipH="1">
              <a:off x="3394709" y="2334154"/>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p:cNvSpPr>
              <a:spLocks/>
            </p:cNvSpPr>
            <p:nvPr userDrawn="1"/>
          </p:nvSpPr>
          <p:spPr bwMode="auto">
            <a:xfrm flipH="1">
              <a:off x="3351919" y="2308480"/>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p:cNvSpPr>
              <a:spLocks/>
            </p:cNvSpPr>
            <p:nvPr userDrawn="1"/>
          </p:nvSpPr>
          <p:spPr bwMode="auto">
            <a:xfrm flipH="1">
              <a:off x="3351919" y="2388354"/>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p:cNvSpPr>
              <a:spLocks/>
            </p:cNvSpPr>
            <p:nvPr userDrawn="1"/>
          </p:nvSpPr>
          <p:spPr bwMode="auto">
            <a:xfrm flipH="1">
              <a:off x="3454614" y="236695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p:cNvSpPr>
              <a:spLocks/>
            </p:cNvSpPr>
            <p:nvPr userDrawn="1"/>
          </p:nvSpPr>
          <p:spPr bwMode="auto">
            <a:xfrm flipH="1">
              <a:off x="3411825" y="234271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p:cNvSpPr>
              <a:spLocks/>
            </p:cNvSpPr>
            <p:nvPr userDrawn="1"/>
          </p:nvSpPr>
          <p:spPr bwMode="auto">
            <a:xfrm flipH="1">
              <a:off x="3411825" y="2422586"/>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p:cNvSpPr>
              <a:spLocks/>
            </p:cNvSpPr>
            <p:nvPr userDrawn="1"/>
          </p:nvSpPr>
          <p:spPr bwMode="auto">
            <a:xfrm flipH="1">
              <a:off x="3473156" y="2436849"/>
              <a:ext cx="261017" cy="864350"/>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3"/>
            <p:cNvSpPr>
              <a:spLocks/>
            </p:cNvSpPr>
            <p:nvPr userDrawn="1"/>
          </p:nvSpPr>
          <p:spPr bwMode="auto">
            <a:xfrm flipH="1">
              <a:off x="3476009" y="2268543"/>
              <a:ext cx="340891" cy="198259"/>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4"/>
            <p:cNvSpPr>
              <a:spLocks/>
            </p:cNvSpPr>
            <p:nvPr userDrawn="1"/>
          </p:nvSpPr>
          <p:spPr bwMode="auto">
            <a:xfrm flipH="1">
              <a:off x="3527356" y="2298496"/>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5"/>
            <p:cNvSpPr>
              <a:spLocks/>
            </p:cNvSpPr>
            <p:nvPr userDrawn="1"/>
          </p:nvSpPr>
          <p:spPr bwMode="auto">
            <a:xfrm flipH="1">
              <a:off x="3615788" y="2446833"/>
              <a:ext cx="138353" cy="273853"/>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6"/>
            <p:cNvSpPr>
              <a:spLocks/>
            </p:cNvSpPr>
            <p:nvPr userDrawn="1"/>
          </p:nvSpPr>
          <p:spPr bwMode="auto">
            <a:xfrm flipH="1">
              <a:off x="3574425" y="2422586"/>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p:cNvSpPr>
              <a:spLocks/>
            </p:cNvSpPr>
            <p:nvPr userDrawn="1"/>
          </p:nvSpPr>
          <p:spPr bwMode="auto">
            <a:xfrm flipH="1">
              <a:off x="3574425" y="2502460"/>
              <a:ext cx="42790" cy="218227"/>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p:cNvSpPr>
              <a:spLocks/>
            </p:cNvSpPr>
            <p:nvPr userDrawn="1"/>
          </p:nvSpPr>
          <p:spPr bwMode="auto">
            <a:xfrm flipH="1">
              <a:off x="3707072" y="2489622"/>
              <a:ext cx="162600" cy="299527"/>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p:cNvSpPr>
              <a:spLocks/>
            </p:cNvSpPr>
            <p:nvPr userDrawn="1"/>
          </p:nvSpPr>
          <p:spPr bwMode="auto">
            <a:xfrm flipH="1">
              <a:off x="3660003" y="2478212"/>
              <a:ext cx="155469" cy="126943"/>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p:cNvSpPr>
              <a:spLocks/>
            </p:cNvSpPr>
            <p:nvPr userDrawn="1"/>
          </p:nvSpPr>
          <p:spPr bwMode="auto">
            <a:xfrm flipH="1">
              <a:off x="3660003" y="2593744"/>
              <a:ext cx="101269" cy="195406"/>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p:cNvSpPr>
              <a:spLocks/>
            </p:cNvSpPr>
            <p:nvPr userDrawn="1"/>
          </p:nvSpPr>
          <p:spPr bwMode="auto">
            <a:xfrm flipH="1">
              <a:off x="2861264" y="4456518"/>
              <a:ext cx="226785" cy="174011"/>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2"/>
            <p:cNvSpPr>
              <a:spLocks/>
            </p:cNvSpPr>
            <p:nvPr userDrawn="1"/>
          </p:nvSpPr>
          <p:spPr bwMode="auto">
            <a:xfrm flipH="1">
              <a:off x="3273471" y="4430844"/>
              <a:ext cx="152617" cy="116958"/>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3"/>
            <p:cNvSpPr>
              <a:spLocks/>
            </p:cNvSpPr>
            <p:nvPr userDrawn="1"/>
          </p:nvSpPr>
          <p:spPr bwMode="auto">
            <a:xfrm flipH="1">
              <a:off x="3069507" y="4416581"/>
              <a:ext cx="203964" cy="134074"/>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4"/>
            <p:cNvSpPr>
              <a:spLocks/>
            </p:cNvSpPr>
            <p:nvPr userDrawn="1"/>
          </p:nvSpPr>
          <p:spPr bwMode="auto">
            <a:xfrm flipH="1">
              <a:off x="3066655" y="4319591"/>
              <a:ext cx="362285" cy="208243"/>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5"/>
            <p:cNvSpPr>
              <a:spLocks/>
            </p:cNvSpPr>
            <p:nvPr userDrawn="1"/>
          </p:nvSpPr>
          <p:spPr bwMode="auto">
            <a:xfrm flipH="1">
              <a:off x="3217844" y="4005801"/>
              <a:ext cx="35658" cy="442159"/>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6"/>
            <p:cNvSpPr>
              <a:spLocks/>
            </p:cNvSpPr>
            <p:nvPr userDrawn="1"/>
          </p:nvSpPr>
          <p:spPr bwMode="auto">
            <a:xfrm flipH="1">
              <a:off x="3247797" y="4005801"/>
              <a:ext cx="29953" cy="442159"/>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7"/>
            <p:cNvSpPr>
              <a:spLocks/>
            </p:cNvSpPr>
            <p:nvPr userDrawn="1"/>
          </p:nvSpPr>
          <p:spPr bwMode="auto">
            <a:xfrm flipH="1">
              <a:off x="3098033" y="4131317"/>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8"/>
            <p:cNvSpPr>
              <a:spLocks/>
            </p:cNvSpPr>
            <p:nvPr userDrawn="1"/>
          </p:nvSpPr>
          <p:spPr bwMode="auto">
            <a:xfrm flipH="1">
              <a:off x="3333377" y="3917369"/>
              <a:ext cx="68463" cy="91284"/>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9"/>
            <p:cNvSpPr>
              <a:spLocks/>
            </p:cNvSpPr>
            <p:nvPr userDrawn="1"/>
          </p:nvSpPr>
          <p:spPr bwMode="auto">
            <a:xfrm flipH="1">
              <a:off x="3377592" y="3663484"/>
              <a:ext cx="24248" cy="268148"/>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0"/>
            <p:cNvSpPr>
              <a:spLocks/>
            </p:cNvSpPr>
            <p:nvPr userDrawn="1"/>
          </p:nvSpPr>
          <p:spPr bwMode="auto">
            <a:xfrm flipH="1">
              <a:off x="3377593" y="3654926"/>
              <a:ext cx="39937" cy="22821"/>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1"/>
            <p:cNvSpPr>
              <a:spLocks/>
            </p:cNvSpPr>
            <p:nvPr userDrawn="1"/>
          </p:nvSpPr>
          <p:spPr bwMode="auto">
            <a:xfrm flipH="1">
              <a:off x="3098034" y="3995816"/>
              <a:ext cx="259590" cy="149764"/>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2"/>
            <p:cNvSpPr>
              <a:spLocks/>
            </p:cNvSpPr>
            <p:nvPr userDrawn="1"/>
          </p:nvSpPr>
          <p:spPr bwMode="auto">
            <a:xfrm flipH="1">
              <a:off x="3122281" y="3667763"/>
              <a:ext cx="296675" cy="496359"/>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3"/>
            <p:cNvSpPr>
              <a:spLocks/>
            </p:cNvSpPr>
            <p:nvPr userDrawn="1"/>
          </p:nvSpPr>
          <p:spPr bwMode="auto">
            <a:xfrm flipH="1">
              <a:off x="3266340" y="4042885"/>
              <a:ext cx="236769" cy="18114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4"/>
            <p:cNvSpPr>
              <a:spLocks/>
            </p:cNvSpPr>
            <p:nvPr userDrawn="1"/>
          </p:nvSpPr>
          <p:spPr bwMode="auto">
            <a:xfrm flipH="1">
              <a:off x="2952550" y="4022917"/>
              <a:ext cx="313790" cy="20539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5"/>
            <p:cNvSpPr>
              <a:spLocks/>
            </p:cNvSpPr>
            <p:nvPr userDrawn="1"/>
          </p:nvSpPr>
          <p:spPr bwMode="auto">
            <a:xfrm flipH="1">
              <a:off x="2951123" y="3871727"/>
              <a:ext cx="554839"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6"/>
            <p:cNvSpPr>
              <a:spLocks/>
            </p:cNvSpPr>
            <p:nvPr userDrawn="1"/>
          </p:nvSpPr>
          <p:spPr bwMode="auto">
            <a:xfrm flipH="1">
              <a:off x="3543045" y="3716258"/>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7"/>
            <p:cNvSpPr>
              <a:spLocks/>
            </p:cNvSpPr>
            <p:nvPr userDrawn="1"/>
          </p:nvSpPr>
          <p:spPr bwMode="auto">
            <a:xfrm flipH="1">
              <a:off x="3250650" y="3525131"/>
              <a:ext cx="330906" cy="209669"/>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8"/>
            <p:cNvSpPr>
              <a:spLocks/>
            </p:cNvSpPr>
            <p:nvPr userDrawn="1"/>
          </p:nvSpPr>
          <p:spPr bwMode="auto">
            <a:xfrm flipH="1">
              <a:off x="3243518" y="3539394"/>
              <a:ext cx="306659" cy="397944"/>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9"/>
            <p:cNvSpPr>
              <a:spLocks/>
            </p:cNvSpPr>
            <p:nvPr userDrawn="1"/>
          </p:nvSpPr>
          <p:spPr bwMode="auto">
            <a:xfrm flipH="1">
              <a:off x="2956828" y="3927353"/>
              <a:ext cx="146911" cy="614744"/>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0"/>
            <p:cNvSpPr>
              <a:spLocks/>
            </p:cNvSpPr>
            <p:nvPr userDrawn="1"/>
          </p:nvSpPr>
          <p:spPr bwMode="auto">
            <a:xfrm flipH="1">
              <a:off x="2948270" y="3856037"/>
              <a:ext cx="349449" cy="256738"/>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1"/>
            <p:cNvSpPr>
              <a:spLocks/>
            </p:cNvSpPr>
            <p:nvPr userDrawn="1"/>
          </p:nvSpPr>
          <p:spPr bwMode="auto">
            <a:xfrm flipH="1">
              <a:off x="3039555" y="3878858"/>
              <a:ext cx="452144" cy="333759"/>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2"/>
            <p:cNvSpPr>
              <a:spLocks/>
            </p:cNvSpPr>
            <p:nvPr userDrawn="1"/>
          </p:nvSpPr>
          <p:spPr bwMode="auto">
            <a:xfrm flipH="1">
              <a:off x="2963959" y="4524981"/>
              <a:ext cx="226785" cy="174011"/>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3"/>
            <p:cNvSpPr>
              <a:spLocks/>
            </p:cNvSpPr>
            <p:nvPr userDrawn="1"/>
          </p:nvSpPr>
          <p:spPr bwMode="auto">
            <a:xfrm flipH="1">
              <a:off x="3049539" y="3992964"/>
              <a:ext cx="148337" cy="60476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4"/>
            <p:cNvSpPr>
              <a:spLocks/>
            </p:cNvSpPr>
            <p:nvPr userDrawn="1"/>
          </p:nvSpPr>
          <p:spPr bwMode="auto">
            <a:xfrm flipH="1">
              <a:off x="2755717" y="3724816"/>
              <a:ext cx="58480" cy="559117"/>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5"/>
            <p:cNvSpPr>
              <a:spLocks/>
            </p:cNvSpPr>
            <p:nvPr userDrawn="1"/>
          </p:nvSpPr>
          <p:spPr bwMode="auto">
            <a:xfrm flipH="1">
              <a:off x="2700091" y="3724816"/>
              <a:ext cx="57053" cy="559117"/>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6"/>
            <p:cNvSpPr>
              <a:spLocks/>
            </p:cNvSpPr>
            <p:nvPr userDrawn="1"/>
          </p:nvSpPr>
          <p:spPr bwMode="auto">
            <a:xfrm flipH="1">
              <a:off x="2031146" y="4225454"/>
              <a:ext cx="58480" cy="489228"/>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7"/>
            <p:cNvSpPr>
              <a:spLocks/>
            </p:cNvSpPr>
            <p:nvPr userDrawn="1"/>
          </p:nvSpPr>
          <p:spPr bwMode="auto">
            <a:xfrm flipH="1">
              <a:off x="1975520" y="4225454"/>
              <a:ext cx="57053" cy="489228"/>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8"/>
            <p:cNvSpPr>
              <a:spLocks/>
            </p:cNvSpPr>
            <p:nvPr userDrawn="1"/>
          </p:nvSpPr>
          <p:spPr bwMode="auto">
            <a:xfrm flipH="1">
              <a:off x="2145252" y="4509292"/>
              <a:ext cx="146911" cy="489228"/>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9"/>
            <p:cNvSpPr>
              <a:spLocks/>
            </p:cNvSpPr>
            <p:nvPr userDrawn="1"/>
          </p:nvSpPr>
          <p:spPr bwMode="auto">
            <a:xfrm flipH="1">
              <a:off x="2152384" y="4841625"/>
              <a:ext cx="149764" cy="176864"/>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0"/>
            <p:cNvSpPr>
              <a:spLocks/>
            </p:cNvSpPr>
            <p:nvPr userDrawn="1"/>
          </p:nvSpPr>
          <p:spPr bwMode="auto">
            <a:xfrm flipH="1">
              <a:off x="2242241" y="4554934"/>
              <a:ext cx="146911" cy="497786"/>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1"/>
            <p:cNvSpPr>
              <a:spLocks/>
            </p:cNvSpPr>
            <p:nvPr userDrawn="1"/>
          </p:nvSpPr>
          <p:spPr bwMode="auto">
            <a:xfrm flipH="1">
              <a:off x="2249373" y="4895825"/>
              <a:ext cx="149764" cy="176864"/>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2"/>
            <p:cNvSpPr>
              <a:spLocks/>
            </p:cNvSpPr>
            <p:nvPr userDrawn="1"/>
          </p:nvSpPr>
          <p:spPr bwMode="auto">
            <a:xfrm flipH="1">
              <a:off x="2036852" y="5111199"/>
              <a:ext cx="154043" cy="116958"/>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3"/>
            <p:cNvSpPr>
              <a:spLocks/>
            </p:cNvSpPr>
            <p:nvPr userDrawn="1"/>
          </p:nvSpPr>
          <p:spPr bwMode="auto">
            <a:xfrm flipH="1">
              <a:off x="1832888" y="5098362"/>
              <a:ext cx="203964" cy="13264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4"/>
            <p:cNvSpPr>
              <a:spLocks/>
            </p:cNvSpPr>
            <p:nvPr userDrawn="1"/>
          </p:nvSpPr>
          <p:spPr bwMode="auto">
            <a:xfrm flipH="1">
              <a:off x="1831461" y="4999946"/>
              <a:ext cx="360859" cy="209669"/>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5"/>
            <p:cNvSpPr>
              <a:spLocks/>
            </p:cNvSpPr>
            <p:nvPr userDrawn="1"/>
          </p:nvSpPr>
          <p:spPr bwMode="auto">
            <a:xfrm flipH="1">
              <a:off x="1981225" y="4686155"/>
              <a:ext cx="37084" cy="442159"/>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6"/>
            <p:cNvSpPr>
              <a:spLocks/>
            </p:cNvSpPr>
            <p:nvPr userDrawn="1"/>
          </p:nvSpPr>
          <p:spPr bwMode="auto">
            <a:xfrm flipH="1">
              <a:off x="2012604" y="4686155"/>
              <a:ext cx="29953" cy="442159"/>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7"/>
            <p:cNvSpPr>
              <a:spLocks/>
            </p:cNvSpPr>
            <p:nvPr userDrawn="1"/>
          </p:nvSpPr>
          <p:spPr bwMode="auto">
            <a:xfrm flipH="1">
              <a:off x="1865693" y="4684729"/>
              <a:ext cx="312365" cy="166880"/>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8"/>
            <p:cNvSpPr>
              <a:spLocks/>
            </p:cNvSpPr>
            <p:nvPr userDrawn="1"/>
          </p:nvSpPr>
          <p:spPr bwMode="auto">
            <a:xfrm flipH="1">
              <a:off x="1858562" y="4546376"/>
              <a:ext cx="319496" cy="339464"/>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9"/>
            <p:cNvSpPr>
              <a:spLocks/>
            </p:cNvSpPr>
            <p:nvPr userDrawn="1"/>
          </p:nvSpPr>
          <p:spPr bwMode="auto">
            <a:xfrm flipH="1">
              <a:off x="2045409" y="4710403"/>
              <a:ext cx="241049" cy="18114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0"/>
            <p:cNvSpPr>
              <a:spLocks/>
            </p:cNvSpPr>
            <p:nvPr userDrawn="1"/>
          </p:nvSpPr>
          <p:spPr bwMode="auto">
            <a:xfrm flipH="1">
              <a:off x="1737325" y="4690435"/>
              <a:ext cx="313790" cy="20539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1"/>
            <p:cNvSpPr>
              <a:spLocks/>
            </p:cNvSpPr>
            <p:nvPr userDrawn="1"/>
          </p:nvSpPr>
          <p:spPr bwMode="auto">
            <a:xfrm flipH="1">
              <a:off x="1734472" y="4539245"/>
              <a:ext cx="554839" cy="322348"/>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2"/>
            <p:cNvSpPr>
              <a:spLocks/>
            </p:cNvSpPr>
            <p:nvPr userDrawn="1"/>
          </p:nvSpPr>
          <p:spPr bwMode="auto">
            <a:xfrm flipH="1">
              <a:off x="1810067" y="4456518"/>
              <a:ext cx="539149" cy="332333"/>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3"/>
            <p:cNvSpPr>
              <a:spLocks/>
            </p:cNvSpPr>
            <p:nvPr userDrawn="1"/>
          </p:nvSpPr>
          <p:spPr bwMode="auto">
            <a:xfrm flipH="1">
              <a:off x="3911037" y="4837345"/>
              <a:ext cx="154043" cy="116958"/>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4"/>
            <p:cNvSpPr>
              <a:spLocks/>
            </p:cNvSpPr>
            <p:nvPr userDrawn="1"/>
          </p:nvSpPr>
          <p:spPr bwMode="auto">
            <a:xfrm flipH="1">
              <a:off x="3707072" y="4824509"/>
              <a:ext cx="203964" cy="13264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5"/>
            <p:cNvSpPr>
              <a:spLocks/>
            </p:cNvSpPr>
            <p:nvPr userDrawn="1"/>
          </p:nvSpPr>
          <p:spPr bwMode="auto">
            <a:xfrm flipH="1">
              <a:off x="3705646" y="4726092"/>
              <a:ext cx="360859"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6"/>
            <p:cNvSpPr>
              <a:spLocks/>
            </p:cNvSpPr>
            <p:nvPr userDrawn="1"/>
          </p:nvSpPr>
          <p:spPr bwMode="auto">
            <a:xfrm flipH="1">
              <a:off x="3855410" y="4412302"/>
              <a:ext cx="35658" cy="442159"/>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7"/>
            <p:cNvSpPr>
              <a:spLocks/>
            </p:cNvSpPr>
            <p:nvPr userDrawn="1"/>
          </p:nvSpPr>
          <p:spPr bwMode="auto">
            <a:xfrm flipH="1">
              <a:off x="3885363" y="4412302"/>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8"/>
            <p:cNvSpPr>
              <a:spLocks/>
            </p:cNvSpPr>
            <p:nvPr userDrawn="1"/>
          </p:nvSpPr>
          <p:spPr bwMode="auto">
            <a:xfrm flipH="1">
              <a:off x="3735599" y="4537818"/>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59"/>
            <p:cNvSpPr>
              <a:spLocks/>
            </p:cNvSpPr>
            <p:nvPr userDrawn="1"/>
          </p:nvSpPr>
          <p:spPr bwMode="auto">
            <a:xfrm flipH="1">
              <a:off x="3970941" y="4323870"/>
              <a:ext cx="69890" cy="92711"/>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0"/>
            <p:cNvSpPr>
              <a:spLocks/>
            </p:cNvSpPr>
            <p:nvPr userDrawn="1"/>
          </p:nvSpPr>
          <p:spPr bwMode="auto">
            <a:xfrm flipH="1">
              <a:off x="4015158" y="4069985"/>
              <a:ext cx="25674" cy="268148"/>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1"/>
            <p:cNvSpPr>
              <a:spLocks/>
            </p:cNvSpPr>
            <p:nvPr userDrawn="1"/>
          </p:nvSpPr>
          <p:spPr bwMode="auto">
            <a:xfrm flipH="1">
              <a:off x="4015158" y="4061427"/>
              <a:ext cx="41364" cy="22821"/>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2"/>
            <p:cNvSpPr>
              <a:spLocks/>
            </p:cNvSpPr>
            <p:nvPr userDrawn="1"/>
          </p:nvSpPr>
          <p:spPr bwMode="auto">
            <a:xfrm flipH="1">
              <a:off x="3735599" y="4402318"/>
              <a:ext cx="259590" cy="149764"/>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3"/>
            <p:cNvSpPr>
              <a:spLocks/>
            </p:cNvSpPr>
            <p:nvPr userDrawn="1"/>
          </p:nvSpPr>
          <p:spPr bwMode="auto">
            <a:xfrm flipH="1">
              <a:off x="3759847" y="4074264"/>
              <a:ext cx="296675" cy="496359"/>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4"/>
            <p:cNvSpPr>
              <a:spLocks/>
            </p:cNvSpPr>
            <p:nvPr userDrawn="1"/>
          </p:nvSpPr>
          <p:spPr bwMode="auto">
            <a:xfrm flipH="1">
              <a:off x="3905330" y="4449386"/>
              <a:ext cx="235343" cy="18114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5"/>
            <p:cNvSpPr>
              <a:spLocks/>
            </p:cNvSpPr>
            <p:nvPr userDrawn="1"/>
          </p:nvSpPr>
          <p:spPr bwMode="auto">
            <a:xfrm flipH="1">
              <a:off x="3591541" y="4429418"/>
              <a:ext cx="313790" cy="20539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6"/>
            <p:cNvSpPr>
              <a:spLocks/>
            </p:cNvSpPr>
            <p:nvPr userDrawn="1"/>
          </p:nvSpPr>
          <p:spPr bwMode="auto">
            <a:xfrm flipH="1">
              <a:off x="3588687" y="4278228"/>
              <a:ext cx="554839" cy="322348"/>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67"/>
            <p:cNvSpPr>
              <a:spLocks/>
            </p:cNvSpPr>
            <p:nvPr userDrawn="1"/>
          </p:nvSpPr>
          <p:spPr bwMode="auto">
            <a:xfrm flipH="1">
              <a:off x="4180611" y="4122759"/>
              <a:ext cx="38511" cy="215375"/>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68"/>
            <p:cNvSpPr>
              <a:spLocks/>
            </p:cNvSpPr>
            <p:nvPr userDrawn="1"/>
          </p:nvSpPr>
          <p:spPr bwMode="auto">
            <a:xfrm flipH="1">
              <a:off x="3888215" y="3931632"/>
              <a:ext cx="330906" cy="209669"/>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69"/>
            <p:cNvSpPr>
              <a:spLocks/>
            </p:cNvSpPr>
            <p:nvPr userDrawn="1"/>
          </p:nvSpPr>
          <p:spPr bwMode="auto">
            <a:xfrm flipH="1">
              <a:off x="3882510" y="3945896"/>
              <a:ext cx="305232" cy="397944"/>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0"/>
            <p:cNvSpPr>
              <a:spLocks/>
            </p:cNvSpPr>
            <p:nvPr userDrawn="1"/>
          </p:nvSpPr>
          <p:spPr bwMode="auto">
            <a:xfrm flipH="1">
              <a:off x="3892494" y="3600726"/>
              <a:ext cx="218227" cy="369417"/>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1"/>
            <p:cNvSpPr>
              <a:spLocks/>
            </p:cNvSpPr>
            <p:nvPr userDrawn="1"/>
          </p:nvSpPr>
          <p:spPr bwMode="auto">
            <a:xfrm flipH="1">
              <a:off x="3826883" y="3867448"/>
              <a:ext cx="318070" cy="740261"/>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2"/>
            <p:cNvSpPr>
              <a:spLocks/>
            </p:cNvSpPr>
            <p:nvPr userDrawn="1"/>
          </p:nvSpPr>
          <p:spPr bwMode="auto">
            <a:xfrm flipH="1">
              <a:off x="3871100" y="4224028"/>
              <a:ext cx="68463" cy="91284"/>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3"/>
            <p:cNvSpPr>
              <a:spLocks/>
            </p:cNvSpPr>
            <p:nvPr userDrawn="1"/>
          </p:nvSpPr>
          <p:spPr bwMode="auto">
            <a:xfrm flipH="1">
              <a:off x="3955252" y="3804689"/>
              <a:ext cx="105548" cy="138353"/>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4"/>
            <p:cNvSpPr>
              <a:spLocks/>
            </p:cNvSpPr>
            <p:nvPr userDrawn="1"/>
          </p:nvSpPr>
          <p:spPr bwMode="auto">
            <a:xfrm flipH="1">
              <a:off x="3932431" y="3642089"/>
              <a:ext cx="188274" cy="222506"/>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5"/>
            <p:cNvSpPr>
              <a:spLocks/>
            </p:cNvSpPr>
            <p:nvPr userDrawn="1"/>
          </p:nvSpPr>
          <p:spPr bwMode="auto">
            <a:xfrm flipH="1">
              <a:off x="3564440" y="4346691"/>
              <a:ext cx="139779" cy="502065"/>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6"/>
            <p:cNvSpPr>
              <a:spLocks/>
            </p:cNvSpPr>
            <p:nvPr userDrawn="1"/>
          </p:nvSpPr>
          <p:spPr bwMode="auto">
            <a:xfrm flipH="1">
              <a:off x="3657152" y="4278228"/>
              <a:ext cx="156895" cy="621876"/>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77"/>
            <p:cNvSpPr>
              <a:spLocks/>
            </p:cNvSpPr>
            <p:nvPr userDrawn="1"/>
          </p:nvSpPr>
          <p:spPr bwMode="auto">
            <a:xfrm flipH="1">
              <a:off x="3564440" y="3883138"/>
              <a:ext cx="554839" cy="718865"/>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8"/>
            <p:cNvSpPr>
              <a:spLocks/>
            </p:cNvSpPr>
            <p:nvPr userDrawn="1"/>
          </p:nvSpPr>
          <p:spPr bwMode="auto">
            <a:xfrm flipH="1">
              <a:off x="3960957" y="3894548"/>
              <a:ext cx="98417" cy="88432"/>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79"/>
            <p:cNvSpPr>
              <a:spLocks/>
            </p:cNvSpPr>
            <p:nvPr userDrawn="1"/>
          </p:nvSpPr>
          <p:spPr bwMode="auto">
            <a:xfrm flipH="1">
              <a:off x="3933857" y="3586463"/>
              <a:ext cx="249606" cy="358007"/>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0"/>
            <p:cNvSpPr>
              <a:spLocks/>
            </p:cNvSpPr>
            <p:nvPr userDrawn="1"/>
          </p:nvSpPr>
          <p:spPr bwMode="auto">
            <a:xfrm flipH="1">
              <a:off x="3931005" y="3883138"/>
              <a:ext cx="34232" cy="81301"/>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1"/>
            <p:cNvSpPr>
              <a:spLocks/>
            </p:cNvSpPr>
            <p:nvPr userDrawn="1"/>
          </p:nvSpPr>
          <p:spPr bwMode="auto">
            <a:xfrm flipH="1">
              <a:off x="3597246" y="4785998"/>
              <a:ext cx="151190" cy="242474"/>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2"/>
            <p:cNvSpPr>
              <a:spLocks/>
            </p:cNvSpPr>
            <p:nvPr userDrawn="1"/>
          </p:nvSpPr>
          <p:spPr bwMode="auto">
            <a:xfrm flipH="1">
              <a:off x="3587262" y="4850182"/>
              <a:ext cx="164027" cy="196832"/>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3"/>
            <p:cNvSpPr>
              <a:spLocks/>
            </p:cNvSpPr>
            <p:nvPr userDrawn="1"/>
          </p:nvSpPr>
          <p:spPr bwMode="auto">
            <a:xfrm flipH="1">
              <a:off x="3505962" y="4730372"/>
              <a:ext cx="151190" cy="242474"/>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4"/>
            <p:cNvSpPr>
              <a:spLocks/>
            </p:cNvSpPr>
            <p:nvPr userDrawn="1"/>
          </p:nvSpPr>
          <p:spPr bwMode="auto">
            <a:xfrm flipH="1">
              <a:off x="3495977" y="4794556"/>
              <a:ext cx="164027" cy="196832"/>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5"/>
            <p:cNvSpPr>
              <a:spLocks/>
            </p:cNvSpPr>
            <p:nvPr userDrawn="1"/>
          </p:nvSpPr>
          <p:spPr bwMode="auto">
            <a:xfrm flipH="1">
              <a:off x="3717056" y="3885990"/>
              <a:ext cx="218227" cy="272428"/>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6"/>
            <p:cNvSpPr>
              <a:spLocks/>
            </p:cNvSpPr>
            <p:nvPr userDrawn="1"/>
          </p:nvSpPr>
          <p:spPr bwMode="auto">
            <a:xfrm flipH="1">
              <a:off x="2805638" y="5292342"/>
              <a:ext cx="258164" cy="175438"/>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7"/>
            <p:cNvSpPr>
              <a:spLocks/>
            </p:cNvSpPr>
            <p:nvPr userDrawn="1"/>
          </p:nvSpPr>
          <p:spPr bwMode="auto">
            <a:xfrm flipH="1">
              <a:off x="2782817" y="4927204"/>
              <a:ext cx="185422" cy="472112"/>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88"/>
            <p:cNvSpPr>
              <a:spLocks/>
            </p:cNvSpPr>
            <p:nvPr userDrawn="1"/>
          </p:nvSpPr>
          <p:spPr bwMode="auto">
            <a:xfrm flipH="1">
              <a:off x="2811344" y="5303752"/>
              <a:ext cx="253885" cy="164027"/>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89"/>
            <p:cNvSpPr>
              <a:spLocks/>
            </p:cNvSpPr>
            <p:nvPr userDrawn="1"/>
          </p:nvSpPr>
          <p:spPr bwMode="auto">
            <a:xfrm flipH="1">
              <a:off x="2926875" y="5373641"/>
              <a:ext cx="261017" cy="165453"/>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0"/>
            <p:cNvSpPr>
              <a:spLocks/>
            </p:cNvSpPr>
            <p:nvPr userDrawn="1"/>
          </p:nvSpPr>
          <p:spPr bwMode="auto">
            <a:xfrm flipH="1">
              <a:off x="2906907" y="4911514"/>
              <a:ext cx="166880" cy="559117"/>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1"/>
            <p:cNvSpPr>
              <a:spLocks/>
            </p:cNvSpPr>
            <p:nvPr userDrawn="1"/>
          </p:nvSpPr>
          <p:spPr bwMode="auto">
            <a:xfrm flipH="1">
              <a:off x="2758570" y="5540521"/>
              <a:ext cx="154043" cy="116958"/>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2"/>
            <p:cNvSpPr>
              <a:spLocks/>
            </p:cNvSpPr>
            <p:nvPr userDrawn="1"/>
          </p:nvSpPr>
          <p:spPr bwMode="auto">
            <a:xfrm flipH="1">
              <a:off x="2556033" y="5526258"/>
              <a:ext cx="202537" cy="134074"/>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3"/>
            <p:cNvSpPr>
              <a:spLocks/>
            </p:cNvSpPr>
            <p:nvPr userDrawn="1"/>
          </p:nvSpPr>
          <p:spPr bwMode="auto">
            <a:xfrm flipH="1">
              <a:off x="2554606" y="5429268"/>
              <a:ext cx="359433"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4"/>
            <p:cNvSpPr>
              <a:spLocks/>
            </p:cNvSpPr>
            <p:nvPr userDrawn="1"/>
          </p:nvSpPr>
          <p:spPr bwMode="auto">
            <a:xfrm flipH="1">
              <a:off x="2702943" y="5115478"/>
              <a:ext cx="35658" cy="442159"/>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5"/>
            <p:cNvSpPr>
              <a:spLocks/>
            </p:cNvSpPr>
            <p:nvPr userDrawn="1"/>
          </p:nvSpPr>
          <p:spPr bwMode="auto">
            <a:xfrm flipH="1">
              <a:off x="2732896" y="5115478"/>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6"/>
            <p:cNvSpPr>
              <a:spLocks/>
            </p:cNvSpPr>
            <p:nvPr userDrawn="1"/>
          </p:nvSpPr>
          <p:spPr bwMode="auto">
            <a:xfrm flipH="1">
              <a:off x="2588838" y="5114051"/>
              <a:ext cx="310938" cy="166880"/>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7"/>
            <p:cNvSpPr>
              <a:spLocks/>
            </p:cNvSpPr>
            <p:nvPr userDrawn="1"/>
          </p:nvSpPr>
          <p:spPr bwMode="auto">
            <a:xfrm flipH="1">
              <a:off x="2581706" y="4974272"/>
              <a:ext cx="318070" cy="340891"/>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98"/>
            <p:cNvSpPr>
              <a:spLocks/>
            </p:cNvSpPr>
            <p:nvPr userDrawn="1"/>
          </p:nvSpPr>
          <p:spPr bwMode="auto">
            <a:xfrm flipH="1">
              <a:off x="2767127" y="5139725"/>
              <a:ext cx="241049" cy="18114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99"/>
            <p:cNvSpPr>
              <a:spLocks/>
            </p:cNvSpPr>
            <p:nvPr userDrawn="1"/>
          </p:nvSpPr>
          <p:spPr bwMode="auto">
            <a:xfrm flipH="1">
              <a:off x="2459042" y="5119756"/>
              <a:ext cx="312365" cy="20539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0"/>
            <p:cNvSpPr>
              <a:spLocks/>
            </p:cNvSpPr>
            <p:nvPr userDrawn="1"/>
          </p:nvSpPr>
          <p:spPr bwMode="auto">
            <a:xfrm flipH="1">
              <a:off x="2457616" y="4968567"/>
              <a:ext cx="553412"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1"/>
            <p:cNvSpPr>
              <a:spLocks/>
            </p:cNvSpPr>
            <p:nvPr userDrawn="1"/>
          </p:nvSpPr>
          <p:spPr bwMode="auto">
            <a:xfrm flipH="1">
              <a:off x="2675843" y="4857314"/>
              <a:ext cx="300954" cy="316643"/>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2"/>
            <p:cNvSpPr>
              <a:spLocks/>
            </p:cNvSpPr>
            <p:nvPr userDrawn="1"/>
          </p:nvSpPr>
          <p:spPr bwMode="auto">
            <a:xfrm flipH="1">
              <a:off x="2506111" y="4914366"/>
              <a:ext cx="564823" cy="3380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3"/>
            <p:cNvSpPr>
              <a:spLocks/>
            </p:cNvSpPr>
            <p:nvPr userDrawn="1"/>
          </p:nvSpPr>
          <p:spPr bwMode="auto">
            <a:xfrm flipH="1">
              <a:off x="2932581" y="5377921"/>
              <a:ext cx="253885" cy="161175"/>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4"/>
            <p:cNvSpPr>
              <a:spLocks/>
            </p:cNvSpPr>
            <p:nvPr userDrawn="1"/>
          </p:nvSpPr>
          <p:spPr bwMode="auto">
            <a:xfrm flipH="1">
              <a:off x="4110721" y="4644792"/>
              <a:ext cx="58480" cy="557692"/>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6"/>
            <p:cNvSpPr>
              <a:spLocks/>
            </p:cNvSpPr>
            <p:nvPr userDrawn="1"/>
          </p:nvSpPr>
          <p:spPr bwMode="auto">
            <a:xfrm flipH="1">
              <a:off x="4055095" y="4644792"/>
              <a:ext cx="57053" cy="557692"/>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7"/>
            <p:cNvSpPr>
              <a:spLocks/>
            </p:cNvSpPr>
            <p:nvPr userDrawn="1"/>
          </p:nvSpPr>
          <p:spPr bwMode="auto">
            <a:xfrm flipH="1">
              <a:off x="3386151" y="4894399"/>
              <a:ext cx="58480" cy="740261"/>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08"/>
            <p:cNvSpPr>
              <a:spLocks/>
            </p:cNvSpPr>
            <p:nvPr userDrawn="1"/>
          </p:nvSpPr>
          <p:spPr bwMode="auto">
            <a:xfrm flipH="1">
              <a:off x="3329098" y="4895825"/>
              <a:ext cx="58480" cy="738834"/>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09"/>
            <p:cNvSpPr>
              <a:spLocks/>
            </p:cNvSpPr>
            <p:nvPr userDrawn="1"/>
          </p:nvSpPr>
          <p:spPr bwMode="auto">
            <a:xfrm flipH="1">
              <a:off x="3351919" y="4514998"/>
              <a:ext cx="1002703" cy="677502"/>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0"/>
            <p:cNvSpPr>
              <a:spLocks/>
            </p:cNvSpPr>
            <p:nvPr userDrawn="1"/>
          </p:nvSpPr>
          <p:spPr bwMode="auto">
            <a:xfrm flipH="1">
              <a:off x="1734472" y="3583610"/>
              <a:ext cx="2620150" cy="1513326"/>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1"/>
            <p:cNvSpPr>
              <a:spLocks/>
            </p:cNvSpPr>
            <p:nvPr userDrawn="1"/>
          </p:nvSpPr>
          <p:spPr bwMode="auto">
            <a:xfrm flipH="1">
              <a:off x="1734472" y="4166976"/>
              <a:ext cx="1617447" cy="1025524"/>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2"/>
            <p:cNvSpPr>
              <a:spLocks/>
            </p:cNvSpPr>
            <p:nvPr userDrawn="1"/>
          </p:nvSpPr>
          <p:spPr bwMode="auto">
            <a:xfrm flipH="1">
              <a:off x="2136695" y="4312460"/>
              <a:ext cx="15690" cy="19968"/>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3"/>
            <p:cNvSpPr>
              <a:spLocks noEditPoints="1"/>
            </p:cNvSpPr>
            <p:nvPr userDrawn="1"/>
          </p:nvSpPr>
          <p:spPr bwMode="auto">
            <a:xfrm flipH="1">
              <a:off x="3035276" y="4219749"/>
              <a:ext cx="329480" cy="450717"/>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4"/>
            <p:cNvSpPr>
              <a:spLocks/>
            </p:cNvSpPr>
            <p:nvPr userDrawn="1"/>
          </p:nvSpPr>
          <p:spPr bwMode="auto">
            <a:xfrm flipH="1">
              <a:off x="3062377" y="4255407"/>
              <a:ext cx="276706" cy="380828"/>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5"/>
            <p:cNvSpPr>
              <a:spLocks/>
            </p:cNvSpPr>
            <p:nvPr userDrawn="1"/>
          </p:nvSpPr>
          <p:spPr bwMode="auto">
            <a:xfrm flipH="1">
              <a:off x="3360477" y="4410876"/>
              <a:ext cx="21395" cy="256738"/>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6"/>
            <p:cNvSpPr>
              <a:spLocks/>
            </p:cNvSpPr>
            <p:nvPr userDrawn="1"/>
          </p:nvSpPr>
          <p:spPr bwMode="auto">
            <a:xfrm flipH="1">
              <a:off x="3039556" y="4212618"/>
              <a:ext cx="342317" cy="208243"/>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17"/>
            <p:cNvSpPr>
              <a:spLocks/>
            </p:cNvSpPr>
            <p:nvPr userDrawn="1"/>
          </p:nvSpPr>
          <p:spPr bwMode="auto">
            <a:xfrm flipH="1">
              <a:off x="2939712" y="4485045"/>
              <a:ext cx="392238" cy="228211"/>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18"/>
            <p:cNvSpPr>
              <a:spLocks/>
            </p:cNvSpPr>
            <p:nvPr userDrawn="1"/>
          </p:nvSpPr>
          <p:spPr bwMode="auto">
            <a:xfrm flipH="1">
              <a:off x="2814197" y="4602003"/>
              <a:ext cx="316643" cy="203964"/>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19"/>
            <p:cNvSpPr>
              <a:spLocks noEditPoints="1"/>
            </p:cNvSpPr>
            <p:nvPr userDrawn="1"/>
          </p:nvSpPr>
          <p:spPr bwMode="auto">
            <a:xfrm flipH="1">
              <a:off x="2814196" y="4472208"/>
              <a:ext cx="540576" cy="31379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0"/>
            <p:cNvSpPr>
              <a:spLocks/>
            </p:cNvSpPr>
            <p:nvPr userDrawn="1"/>
          </p:nvSpPr>
          <p:spPr bwMode="auto">
            <a:xfrm flipH="1">
              <a:off x="3130839" y="4639087"/>
              <a:ext cx="249606" cy="166880"/>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1"/>
            <p:cNvSpPr>
              <a:spLocks/>
            </p:cNvSpPr>
            <p:nvPr userDrawn="1"/>
          </p:nvSpPr>
          <p:spPr bwMode="auto">
            <a:xfrm flipH="1">
              <a:off x="3284882" y="4637661"/>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2"/>
            <p:cNvSpPr>
              <a:spLocks/>
            </p:cNvSpPr>
            <p:nvPr userDrawn="1"/>
          </p:nvSpPr>
          <p:spPr bwMode="auto">
            <a:xfrm flipH="1">
              <a:off x="3256355" y="4620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3"/>
            <p:cNvSpPr>
              <a:spLocks/>
            </p:cNvSpPr>
            <p:nvPr userDrawn="1"/>
          </p:nvSpPr>
          <p:spPr bwMode="auto">
            <a:xfrm flipH="1">
              <a:off x="3266340" y="4626251"/>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4"/>
            <p:cNvSpPr>
              <a:spLocks/>
            </p:cNvSpPr>
            <p:nvPr userDrawn="1"/>
          </p:nvSpPr>
          <p:spPr bwMode="auto">
            <a:xfrm flipH="1">
              <a:off x="3274898" y="463195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5"/>
            <p:cNvSpPr>
              <a:spLocks/>
            </p:cNvSpPr>
            <p:nvPr userDrawn="1"/>
          </p:nvSpPr>
          <p:spPr bwMode="auto">
            <a:xfrm flipH="1">
              <a:off x="3254929" y="4634809"/>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6"/>
            <p:cNvSpPr>
              <a:spLocks/>
            </p:cNvSpPr>
            <p:nvPr userDrawn="1"/>
          </p:nvSpPr>
          <p:spPr bwMode="auto">
            <a:xfrm flipH="1">
              <a:off x="3294866" y="4643367"/>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27"/>
            <p:cNvSpPr>
              <a:spLocks/>
            </p:cNvSpPr>
            <p:nvPr userDrawn="1"/>
          </p:nvSpPr>
          <p:spPr bwMode="auto">
            <a:xfrm flipH="1">
              <a:off x="3303424" y="4649072"/>
              <a:ext cx="15690" cy="8558"/>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28"/>
            <p:cNvSpPr>
              <a:spLocks/>
            </p:cNvSpPr>
            <p:nvPr userDrawn="1"/>
          </p:nvSpPr>
          <p:spPr bwMode="auto">
            <a:xfrm flipH="1">
              <a:off x="3269193" y="4643367"/>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29"/>
            <p:cNvSpPr>
              <a:spLocks/>
            </p:cNvSpPr>
            <p:nvPr userDrawn="1"/>
          </p:nvSpPr>
          <p:spPr bwMode="auto">
            <a:xfrm flipH="1">
              <a:off x="3249224" y="4649072"/>
              <a:ext cx="24248" cy="14263"/>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0"/>
            <p:cNvSpPr>
              <a:spLocks/>
            </p:cNvSpPr>
            <p:nvPr userDrawn="1"/>
          </p:nvSpPr>
          <p:spPr bwMode="auto">
            <a:xfrm flipH="1">
              <a:off x="3283456" y="4651924"/>
              <a:ext cx="24248" cy="14263"/>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1"/>
            <p:cNvSpPr>
              <a:spLocks/>
            </p:cNvSpPr>
            <p:nvPr userDrawn="1"/>
          </p:nvSpPr>
          <p:spPr bwMode="auto">
            <a:xfrm flipH="1">
              <a:off x="3263487" y="4657630"/>
              <a:ext cx="29953" cy="17116"/>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2"/>
            <p:cNvSpPr>
              <a:spLocks/>
            </p:cNvSpPr>
            <p:nvPr userDrawn="1"/>
          </p:nvSpPr>
          <p:spPr bwMode="auto">
            <a:xfrm flipH="1">
              <a:off x="3239240" y="462625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3"/>
            <p:cNvSpPr>
              <a:spLocks/>
            </p:cNvSpPr>
            <p:nvPr userDrawn="1"/>
          </p:nvSpPr>
          <p:spPr bwMode="auto">
            <a:xfrm flipH="1">
              <a:off x="3233534" y="4640514"/>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4"/>
            <p:cNvSpPr>
              <a:spLocks/>
            </p:cNvSpPr>
            <p:nvPr userDrawn="1"/>
          </p:nvSpPr>
          <p:spPr bwMode="auto">
            <a:xfrm flipH="1">
              <a:off x="3155087" y="4611987"/>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5"/>
            <p:cNvSpPr>
              <a:spLocks/>
            </p:cNvSpPr>
            <p:nvPr userDrawn="1"/>
          </p:nvSpPr>
          <p:spPr bwMode="auto">
            <a:xfrm flipH="1">
              <a:off x="3229256" y="4654777"/>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6"/>
            <p:cNvSpPr>
              <a:spLocks/>
            </p:cNvSpPr>
            <p:nvPr userDrawn="1"/>
          </p:nvSpPr>
          <p:spPr bwMode="auto">
            <a:xfrm flipH="1">
              <a:off x="3207860" y="4679024"/>
              <a:ext cx="24248" cy="14263"/>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37"/>
            <p:cNvSpPr>
              <a:spLocks/>
            </p:cNvSpPr>
            <p:nvPr userDrawn="1"/>
          </p:nvSpPr>
          <p:spPr bwMode="auto">
            <a:xfrm flipH="1">
              <a:off x="3193597" y="4670466"/>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38"/>
            <p:cNvSpPr>
              <a:spLocks/>
            </p:cNvSpPr>
            <p:nvPr userDrawn="1"/>
          </p:nvSpPr>
          <p:spPr bwMode="auto">
            <a:xfrm flipH="1">
              <a:off x="3243519" y="4663335"/>
              <a:ext cx="34232" cy="19968"/>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39"/>
            <p:cNvSpPr>
              <a:spLocks/>
            </p:cNvSpPr>
            <p:nvPr userDrawn="1"/>
          </p:nvSpPr>
          <p:spPr bwMode="auto">
            <a:xfrm flipH="1">
              <a:off x="3220698" y="4669040"/>
              <a:ext cx="41364" cy="2424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0"/>
            <p:cNvSpPr>
              <a:spLocks/>
            </p:cNvSpPr>
            <p:nvPr userDrawn="1"/>
          </p:nvSpPr>
          <p:spPr bwMode="auto">
            <a:xfrm flipH="1">
              <a:off x="3237814" y="4610561"/>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1"/>
            <p:cNvSpPr>
              <a:spLocks/>
            </p:cNvSpPr>
            <p:nvPr userDrawn="1"/>
          </p:nvSpPr>
          <p:spPr bwMode="auto">
            <a:xfrm flipH="1">
              <a:off x="3247798" y="4616266"/>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2"/>
            <p:cNvSpPr>
              <a:spLocks/>
            </p:cNvSpPr>
            <p:nvPr userDrawn="1"/>
          </p:nvSpPr>
          <p:spPr bwMode="auto">
            <a:xfrm flipH="1">
              <a:off x="3227829" y="4604855"/>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3"/>
            <p:cNvSpPr>
              <a:spLocks/>
            </p:cNvSpPr>
            <p:nvPr userDrawn="1"/>
          </p:nvSpPr>
          <p:spPr bwMode="auto">
            <a:xfrm flipH="1">
              <a:off x="3209287" y="4593445"/>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4"/>
            <p:cNvSpPr>
              <a:spLocks/>
            </p:cNvSpPr>
            <p:nvPr userDrawn="1"/>
          </p:nvSpPr>
          <p:spPr bwMode="auto">
            <a:xfrm flipH="1">
              <a:off x="3219271" y="4599150"/>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5"/>
            <p:cNvSpPr>
              <a:spLocks/>
            </p:cNvSpPr>
            <p:nvPr userDrawn="1"/>
          </p:nvSpPr>
          <p:spPr bwMode="auto">
            <a:xfrm flipH="1">
              <a:off x="3143677" y="4554935"/>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6"/>
            <p:cNvSpPr>
              <a:spLocks/>
            </p:cNvSpPr>
            <p:nvPr userDrawn="1"/>
          </p:nvSpPr>
          <p:spPr bwMode="auto">
            <a:xfrm flipH="1">
              <a:off x="3152234" y="4560640"/>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47"/>
            <p:cNvSpPr>
              <a:spLocks/>
            </p:cNvSpPr>
            <p:nvPr userDrawn="1"/>
          </p:nvSpPr>
          <p:spPr bwMode="auto">
            <a:xfrm flipH="1">
              <a:off x="3162218" y="4566345"/>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48"/>
            <p:cNvSpPr>
              <a:spLocks/>
            </p:cNvSpPr>
            <p:nvPr userDrawn="1"/>
          </p:nvSpPr>
          <p:spPr bwMode="auto">
            <a:xfrm flipH="1">
              <a:off x="3135119" y="4566345"/>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49"/>
            <p:cNvSpPr>
              <a:spLocks/>
            </p:cNvSpPr>
            <p:nvPr userDrawn="1"/>
          </p:nvSpPr>
          <p:spPr bwMode="auto">
            <a:xfrm flipH="1">
              <a:off x="3172203" y="4572051"/>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0"/>
            <p:cNvSpPr>
              <a:spLocks/>
            </p:cNvSpPr>
            <p:nvPr userDrawn="1"/>
          </p:nvSpPr>
          <p:spPr bwMode="auto">
            <a:xfrm flipH="1">
              <a:off x="3115150" y="457062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1"/>
            <p:cNvSpPr>
              <a:spLocks/>
            </p:cNvSpPr>
            <p:nvPr userDrawn="1"/>
          </p:nvSpPr>
          <p:spPr bwMode="auto">
            <a:xfrm flipH="1">
              <a:off x="3180761" y="457775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2"/>
            <p:cNvSpPr>
              <a:spLocks/>
            </p:cNvSpPr>
            <p:nvPr userDrawn="1"/>
          </p:nvSpPr>
          <p:spPr bwMode="auto">
            <a:xfrm flipH="1">
              <a:off x="3150808" y="4574903"/>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3"/>
            <p:cNvSpPr>
              <a:spLocks/>
            </p:cNvSpPr>
            <p:nvPr userDrawn="1"/>
          </p:nvSpPr>
          <p:spPr bwMode="auto">
            <a:xfrm flipH="1">
              <a:off x="3095182" y="4577756"/>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4"/>
            <p:cNvSpPr>
              <a:spLocks/>
            </p:cNvSpPr>
            <p:nvPr userDrawn="1"/>
          </p:nvSpPr>
          <p:spPr bwMode="auto">
            <a:xfrm flipH="1">
              <a:off x="3129413" y="457918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5"/>
            <p:cNvSpPr>
              <a:spLocks/>
            </p:cNvSpPr>
            <p:nvPr userDrawn="1"/>
          </p:nvSpPr>
          <p:spPr bwMode="auto">
            <a:xfrm flipH="1">
              <a:off x="3070934" y="4582034"/>
              <a:ext cx="24248" cy="14263"/>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6"/>
            <p:cNvSpPr>
              <a:spLocks/>
            </p:cNvSpPr>
            <p:nvPr userDrawn="1"/>
          </p:nvSpPr>
          <p:spPr bwMode="auto">
            <a:xfrm flipH="1">
              <a:off x="3165071" y="4583461"/>
              <a:ext cx="24248" cy="14263"/>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57"/>
            <p:cNvSpPr>
              <a:spLocks/>
            </p:cNvSpPr>
            <p:nvPr userDrawn="1"/>
          </p:nvSpPr>
          <p:spPr bwMode="auto">
            <a:xfrm flipH="1">
              <a:off x="3110871" y="4586314"/>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58"/>
            <p:cNvSpPr>
              <a:spLocks/>
            </p:cNvSpPr>
            <p:nvPr userDrawn="1"/>
          </p:nvSpPr>
          <p:spPr bwMode="auto">
            <a:xfrm flipH="1">
              <a:off x="3086624" y="459059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59"/>
            <p:cNvSpPr>
              <a:spLocks/>
            </p:cNvSpPr>
            <p:nvPr userDrawn="1"/>
          </p:nvSpPr>
          <p:spPr bwMode="auto">
            <a:xfrm flipH="1">
              <a:off x="3180761" y="4592019"/>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0"/>
            <p:cNvSpPr>
              <a:spLocks/>
            </p:cNvSpPr>
            <p:nvPr userDrawn="1"/>
          </p:nvSpPr>
          <p:spPr bwMode="auto">
            <a:xfrm flipH="1">
              <a:off x="3159366" y="4596297"/>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1"/>
            <p:cNvSpPr>
              <a:spLocks/>
            </p:cNvSpPr>
            <p:nvPr userDrawn="1"/>
          </p:nvSpPr>
          <p:spPr bwMode="auto">
            <a:xfrm flipH="1">
              <a:off x="3100887" y="459915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2"/>
            <p:cNvSpPr>
              <a:spLocks/>
            </p:cNvSpPr>
            <p:nvPr userDrawn="1"/>
          </p:nvSpPr>
          <p:spPr bwMode="auto">
            <a:xfrm flipH="1">
              <a:off x="3195024" y="4600577"/>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3"/>
            <p:cNvSpPr>
              <a:spLocks/>
            </p:cNvSpPr>
            <p:nvPr userDrawn="1"/>
          </p:nvSpPr>
          <p:spPr bwMode="auto">
            <a:xfrm flipH="1">
              <a:off x="3173630" y="4604855"/>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4"/>
            <p:cNvSpPr>
              <a:spLocks/>
            </p:cNvSpPr>
            <p:nvPr userDrawn="1"/>
          </p:nvSpPr>
          <p:spPr bwMode="auto">
            <a:xfrm flipH="1">
              <a:off x="3085197" y="46077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5"/>
            <p:cNvSpPr>
              <a:spLocks/>
            </p:cNvSpPr>
            <p:nvPr userDrawn="1"/>
          </p:nvSpPr>
          <p:spPr bwMode="auto">
            <a:xfrm flipH="1">
              <a:off x="3210713" y="4609135"/>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6"/>
            <p:cNvSpPr>
              <a:spLocks/>
            </p:cNvSpPr>
            <p:nvPr userDrawn="1"/>
          </p:nvSpPr>
          <p:spPr bwMode="auto">
            <a:xfrm flipH="1">
              <a:off x="3189319" y="4613413"/>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67"/>
            <p:cNvSpPr>
              <a:spLocks/>
            </p:cNvSpPr>
            <p:nvPr userDrawn="1"/>
          </p:nvSpPr>
          <p:spPr bwMode="auto">
            <a:xfrm flipH="1">
              <a:off x="3130839" y="4616266"/>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68"/>
            <p:cNvSpPr>
              <a:spLocks/>
            </p:cNvSpPr>
            <p:nvPr userDrawn="1"/>
          </p:nvSpPr>
          <p:spPr bwMode="auto">
            <a:xfrm flipH="1">
              <a:off x="3224976" y="4617693"/>
              <a:ext cx="24248" cy="14263"/>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69"/>
            <p:cNvSpPr>
              <a:spLocks/>
            </p:cNvSpPr>
            <p:nvPr userDrawn="1"/>
          </p:nvSpPr>
          <p:spPr bwMode="auto">
            <a:xfrm flipH="1">
              <a:off x="3169350" y="462054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0"/>
            <p:cNvSpPr>
              <a:spLocks/>
            </p:cNvSpPr>
            <p:nvPr userDrawn="1"/>
          </p:nvSpPr>
          <p:spPr bwMode="auto">
            <a:xfrm flipH="1">
              <a:off x="3203582" y="4621971"/>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1"/>
            <p:cNvSpPr>
              <a:spLocks/>
            </p:cNvSpPr>
            <p:nvPr userDrawn="1"/>
          </p:nvSpPr>
          <p:spPr bwMode="auto">
            <a:xfrm flipH="1">
              <a:off x="3146529" y="4624824"/>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2"/>
            <p:cNvSpPr>
              <a:spLocks/>
            </p:cNvSpPr>
            <p:nvPr userDrawn="1"/>
          </p:nvSpPr>
          <p:spPr bwMode="auto">
            <a:xfrm flipH="1">
              <a:off x="3185039" y="4629103"/>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3"/>
            <p:cNvSpPr>
              <a:spLocks/>
            </p:cNvSpPr>
            <p:nvPr userDrawn="1"/>
          </p:nvSpPr>
          <p:spPr bwMode="auto">
            <a:xfrm flipH="1">
              <a:off x="3160792" y="463338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4"/>
            <p:cNvSpPr>
              <a:spLocks/>
            </p:cNvSpPr>
            <p:nvPr userDrawn="1"/>
          </p:nvSpPr>
          <p:spPr bwMode="auto">
            <a:xfrm flipH="1">
              <a:off x="3199303" y="463766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5"/>
            <p:cNvSpPr>
              <a:spLocks/>
            </p:cNvSpPr>
            <p:nvPr userDrawn="1"/>
          </p:nvSpPr>
          <p:spPr bwMode="auto">
            <a:xfrm flipH="1">
              <a:off x="3175056" y="464194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6"/>
            <p:cNvSpPr>
              <a:spLocks/>
            </p:cNvSpPr>
            <p:nvPr userDrawn="1"/>
          </p:nvSpPr>
          <p:spPr bwMode="auto">
            <a:xfrm flipH="1">
              <a:off x="3214993" y="4646219"/>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77"/>
            <p:cNvSpPr>
              <a:spLocks/>
            </p:cNvSpPr>
            <p:nvPr userDrawn="1"/>
          </p:nvSpPr>
          <p:spPr bwMode="auto">
            <a:xfrm flipH="1">
              <a:off x="3190745" y="4650498"/>
              <a:ext cx="24248" cy="14263"/>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78"/>
            <p:cNvSpPr>
              <a:spLocks/>
            </p:cNvSpPr>
            <p:nvPr userDrawn="1"/>
          </p:nvSpPr>
          <p:spPr bwMode="auto">
            <a:xfrm flipH="1">
              <a:off x="3100887" y="4617693"/>
              <a:ext cx="87006" cy="49922"/>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79"/>
            <p:cNvSpPr>
              <a:spLocks/>
            </p:cNvSpPr>
            <p:nvPr userDrawn="1"/>
          </p:nvSpPr>
          <p:spPr bwMode="auto">
            <a:xfrm flipH="1">
              <a:off x="3205009" y="4660482"/>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0"/>
            <p:cNvSpPr>
              <a:spLocks/>
            </p:cNvSpPr>
            <p:nvPr userDrawn="1"/>
          </p:nvSpPr>
          <p:spPr bwMode="auto">
            <a:xfrm flipH="1">
              <a:off x="3177908" y="46619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1"/>
            <p:cNvSpPr>
              <a:spLocks/>
            </p:cNvSpPr>
            <p:nvPr userDrawn="1"/>
          </p:nvSpPr>
          <p:spPr bwMode="auto">
            <a:xfrm flipH="1">
              <a:off x="3219271" y="4631956"/>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2"/>
            <p:cNvSpPr>
              <a:spLocks/>
            </p:cNvSpPr>
            <p:nvPr userDrawn="1"/>
          </p:nvSpPr>
          <p:spPr bwMode="auto">
            <a:xfrm flipH="1">
              <a:off x="3139398" y="4603430"/>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3"/>
            <p:cNvSpPr>
              <a:spLocks/>
            </p:cNvSpPr>
            <p:nvPr userDrawn="1"/>
          </p:nvSpPr>
          <p:spPr bwMode="auto">
            <a:xfrm flipH="1">
              <a:off x="3116576" y="460770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4"/>
            <p:cNvSpPr>
              <a:spLocks/>
            </p:cNvSpPr>
            <p:nvPr userDrawn="1"/>
          </p:nvSpPr>
          <p:spPr bwMode="auto">
            <a:xfrm flipH="1">
              <a:off x="3125134" y="4594872"/>
              <a:ext cx="24248" cy="14263"/>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5"/>
            <p:cNvSpPr>
              <a:spLocks/>
            </p:cNvSpPr>
            <p:nvPr userDrawn="1"/>
          </p:nvSpPr>
          <p:spPr bwMode="auto">
            <a:xfrm flipH="1">
              <a:off x="3143677" y="4587740"/>
              <a:ext cx="25674" cy="14263"/>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6"/>
            <p:cNvSpPr>
              <a:spLocks/>
            </p:cNvSpPr>
            <p:nvPr userDrawn="1"/>
          </p:nvSpPr>
          <p:spPr bwMode="auto">
            <a:xfrm flipH="1">
              <a:off x="3060950" y="4539245"/>
              <a:ext cx="34232" cy="19968"/>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87"/>
            <p:cNvSpPr>
              <a:spLocks/>
            </p:cNvSpPr>
            <p:nvPr userDrawn="1"/>
          </p:nvSpPr>
          <p:spPr bwMode="auto">
            <a:xfrm flipH="1">
              <a:off x="3085197" y="4553508"/>
              <a:ext cx="24248" cy="14263"/>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88"/>
            <p:cNvSpPr>
              <a:spLocks/>
            </p:cNvSpPr>
            <p:nvPr userDrawn="1"/>
          </p:nvSpPr>
          <p:spPr bwMode="auto">
            <a:xfrm flipH="1">
              <a:off x="3029571" y="4539245"/>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89"/>
            <p:cNvSpPr>
              <a:spLocks/>
            </p:cNvSpPr>
            <p:nvPr userDrawn="1"/>
          </p:nvSpPr>
          <p:spPr bwMode="auto">
            <a:xfrm flipH="1">
              <a:off x="3028145" y="4579182"/>
              <a:ext cx="17116" cy="8558"/>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0"/>
            <p:cNvSpPr>
              <a:spLocks/>
            </p:cNvSpPr>
            <p:nvPr userDrawn="1"/>
          </p:nvSpPr>
          <p:spPr bwMode="auto">
            <a:xfrm flipH="1">
              <a:off x="3035276" y="4574903"/>
              <a:ext cx="17116" cy="9985"/>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1"/>
            <p:cNvSpPr>
              <a:spLocks/>
            </p:cNvSpPr>
            <p:nvPr userDrawn="1"/>
          </p:nvSpPr>
          <p:spPr bwMode="auto">
            <a:xfrm flipH="1">
              <a:off x="3040981" y="4586314"/>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2"/>
            <p:cNvSpPr>
              <a:spLocks/>
            </p:cNvSpPr>
            <p:nvPr userDrawn="1"/>
          </p:nvSpPr>
          <p:spPr bwMode="auto">
            <a:xfrm flipH="1">
              <a:off x="3045260" y="4547803"/>
              <a:ext cx="44216" cy="27101"/>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3"/>
            <p:cNvSpPr>
              <a:spLocks/>
            </p:cNvSpPr>
            <p:nvPr userDrawn="1"/>
          </p:nvSpPr>
          <p:spPr bwMode="auto">
            <a:xfrm flipH="1">
              <a:off x="3080918" y="4569198"/>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4"/>
            <p:cNvSpPr>
              <a:spLocks/>
            </p:cNvSpPr>
            <p:nvPr userDrawn="1"/>
          </p:nvSpPr>
          <p:spPr bwMode="auto">
            <a:xfrm flipH="1">
              <a:off x="3029571" y="4557787"/>
              <a:ext cx="51348" cy="29953"/>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5"/>
            <p:cNvSpPr>
              <a:spLocks/>
            </p:cNvSpPr>
            <p:nvPr userDrawn="1"/>
          </p:nvSpPr>
          <p:spPr bwMode="auto">
            <a:xfrm flipH="1">
              <a:off x="3120855" y="4557787"/>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6"/>
            <p:cNvSpPr>
              <a:spLocks/>
            </p:cNvSpPr>
            <p:nvPr userDrawn="1"/>
          </p:nvSpPr>
          <p:spPr bwMode="auto">
            <a:xfrm flipH="1">
              <a:off x="3105165" y="453353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97"/>
            <p:cNvSpPr>
              <a:spLocks/>
            </p:cNvSpPr>
            <p:nvPr userDrawn="1"/>
          </p:nvSpPr>
          <p:spPr bwMode="auto">
            <a:xfrm flipH="1">
              <a:off x="3115150" y="4539245"/>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98"/>
            <p:cNvSpPr>
              <a:spLocks/>
            </p:cNvSpPr>
            <p:nvPr userDrawn="1"/>
          </p:nvSpPr>
          <p:spPr bwMode="auto">
            <a:xfrm flipH="1">
              <a:off x="3075213" y="4530687"/>
              <a:ext cx="39937" cy="2424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99"/>
            <p:cNvSpPr>
              <a:spLocks/>
            </p:cNvSpPr>
            <p:nvPr userDrawn="1"/>
          </p:nvSpPr>
          <p:spPr bwMode="auto">
            <a:xfrm flipH="1">
              <a:off x="3105166" y="4549229"/>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0"/>
            <p:cNvSpPr>
              <a:spLocks/>
            </p:cNvSpPr>
            <p:nvPr userDrawn="1"/>
          </p:nvSpPr>
          <p:spPr bwMode="auto">
            <a:xfrm flipH="1">
              <a:off x="3099460" y="456206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1"/>
            <p:cNvSpPr>
              <a:spLocks/>
            </p:cNvSpPr>
            <p:nvPr userDrawn="1"/>
          </p:nvSpPr>
          <p:spPr bwMode="auto">
            <a:xfrm flipH="1">
              <a:off x="2982502" y="454780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2"/>
            <p:cNvSpPr>
              <a:spLocks/>
            </p:cNvSpPr>
            <p:nvPr userDrawn="1"/>
          </p:nvSpPr>
          <p:spPr bwMode="auto">
            <a:xfrm flipH="1">
              <a:off x="3029571" y="4489324"/>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3"/>
            <p:cNvSpPr>
              <a:spLocks/>
            </p:cNvSpPr>
            <p:nvPr userDrawn="1"/>
          </p:nvSpPr>
          <p:spPr bwMode="auto">
            <a:xfrm flipH="1">
              <a:off x="3038129" y="4495029"/>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4"/>
            <p:cNvSpPr>
              <a:spLocks/>
            </p:cNvSpPr>
            <p:nvPr userDrawn="1"/>
          </p:nvSpPr>
          <p:spPr bwMode="auto">
            <a:xfrm flipH="1">
              <a:off x="3013881" y="4495029"/>
              <a:ext cx="24248" cy="14263"/>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5"/>
            <p:cNvSpPr>
              <a:spLocks/>
            </p:cNvSpPr>
            <p:nvPr userDrawn="1"/>
          </p:nvSpPr>
          <p:spPr bwMode="auto">
            <a:xfrm flipH="1">
              <a:off x="3029571" y="4505013"/>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6"/>
            <p:cNvSpPr>
              <a:spLocks/>
            </p:cNvSpPr>
            <p:nvPr userDrawn="1"/>
          </p:nvSpPr>
          <p:spPr bwMode="auto">
            <a:xfrm flipH="1">
              <a:off x="3015308" y="45121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07"/>
            <p:cNvSpPr>
              <a:spLocks/>
            </p:cNvSpPr>
            <p:nvPr userDrawn="1"/>
          </p:nvSpPr>
          <p:spPr bwMode="auto">
            <a:xfrm flipH="1">
              <a:off x="2983929" y="4503587"/>
              <a:ext cx="39937" cy="22821"/>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08"/>
            <p:cNvSpPr>
              <a:spLocks/>
            </p:cNvSpPr>
            <p:nvPr userDrawn="1"/>
          </p:nvSpPr>
          <p:spPr bwMode="auto">
            <a:xfrm flipH="1">
              <a:off x="2999618" y="4522129"/>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09"/>
            <p:cNvSpPr>
              <a:spLocks/>
            </p:cNvSpPr>
            <p:nvPr userDrawn="1"/>
          </p:nvSpPr>
          <p:spPr bwMode="auto">
            <a:xfrm flipH="1">
              <a:off x="2983929" y="4530687"/>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0"/>
            <p:cNvSpPr>
              <a:spLocks/>
            </p:cNvSpPr>
            <p:nvPr userDrawn="1"/>
          </p:nvSpPr>
          <p:spPr bwMode="auto">
            <a:xfrm flipH="1">
              <a:off x="2952550" y="4522129"/>
              <a:ext cx="39937" cy="22821"/>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1"/>
            <p:cNvSpPr>
              <a:spLocks/>
            </p:cNvSpPr>
            <p:nvPr userDrawn="1"/>
          </p:nvSpPr>
          <p:spPr bwMode="auto">
            <a:xfrm flipH="1">
              <a:off x="2968239" y="45392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2"/>
            <p:cNvSpPr>
              <a:spLocks/>
            </p:cNvSpPr>
            <p:nvPr userDrawn="1"/>
          </p:nvSpPr>
          <p:spPr bwMode="auto">
            <a:xfrm flipH="1">
              <a:off x="3013881" y="4530687"/>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3"/>
            <p:cNvSpPr>
              <a:spLocks/>
            </p:cNvSpPr>
            <p:nvPr userDrawn="1"/>
          </p:nvSpPr>
          <p:spPr bwMode="auto">
            <a:xfrm flipH="1">
              <a:off x="3029571" y="4520703"/>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4"/>
            <p:cNvSpPr>
              <a:spLocks/>
            </p:cNvSpPr>
            <p:nvPr userDrawn="1"/>
          </p:nvSpPr>
          <p:spPr bwMode="auto">
            <a:xfrm flipH="1">
              <a:off x="3045260" y="4530687"/>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5"/>
            <p:cNvSpPr>
              <a:spLocks/>
            </p:cNvSpPr>
            <p:nvPr userDrawn="1"/>
          </p:nvSpPr>
          <p:spPr bwMode="auto">
            <a:xfrm flipH="1">
              <a:off x="3043834" y="451357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6"/>
            <p:cNvSpPr>
              <a:spLocks/>
            </p:cNvSpPr>
            <p:nvPr userDrawn="1"/>
          </p:nvSpPr>
          <p:spPr bwMode="auto">
            <a:xfrm flipH="1">
              <a:off x="3086624" y="4522129"/>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17"/>
            <p:cNvSpPr>
              <a:spLocks/>
            </p:cNvSpPr>
            <p:nvPr userDrawn="1"/>
          </p:nvSpPr>
          <p:spPr bwMode="auto">
            <a:xfrm flipH="1">
              <a:off x="3048113" y="450073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18"/>
            <p:cNvSpPr>
              <a:spLocks/>
            </p:cNvSpPr>
            <p:nvPr userDrawn="1"/>
          </p:nvSpPr>
          <p:spPr bwMode="auto">
            <a:xfrm flipH="1">
              <a:off x="3058097" y="4505013"/>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19"/>
            <p:cNvSpPr>
              <a:spLocks/>
            </p:cNvSpPr>
            <p:nvPr userDrawn="1"/>
          </p:nvSpPr>
          <p:spPr bwMode="auto">
            <a:xfrm flipH="1">
              <a:off x="3068081" y="4510718"/>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0"/>
            <p:cNvSpPr>
              <a:spLocks/>
            </p:cNvSpPr>
            <p:nvPr userDrawn="1"/>
          </p:nvSpPr>
          <p:spPr bwMode="auto">
            <a:xfrm flipH="1">
              <a:off x="3076639" y="4516424"/>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1"/>
            <p:cNvSpPr>
              <a:spLocks/>
            </p:cNvSpPr>
            <p:nvPr userDrawn="1"/>
          </p:nvSpPr>
          <p:spPr bwMode="auto">
            <a:xfrm flipH="1">
              <a:off x="3059523" y="4522129"/>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2"/>
            <p:cNvSpPr>
              <a:spLocks/>
            </p:cNvSpPr>
            <p:nvPr userDrawn="1"/>
          </p:nvSpPr>
          <p:spPr bwMode="auto">
            <a:xfrm flipH="1">
              <a:off x="3013882" y="4570624"/>
              <a:ext cx="17116" cy="9985"/>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3"/>
            <p:cNvSpPr>
              <a:spLocks/>
            </p:cNvSpPr>
            <p:nvPr userDrawn="1"/>
          </p:nvSpPr>
          <p:spPr bwMode="auto">
            <a:xfrm flipH="1">
              <a:off x="2998192" y="4557787"/>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4"/>
            <p:cNvSpPr>
              <a:spLocks/>
            </p:cNvSpPr>
            <p:nvPr userDrawn="1"/>
          </p:nvSpPr>
          <p:spPr bwMode="auto">
            <a:xfrm flipH="1">
              <a:off x="3013881" y="4547803"/>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5"/>
            <p:cNvSpPr>
              <a:spLocks/>
            </p:cNvSpPr>
            <p:nvPr userDrawn="1"/>
          </p:nvSpPr>
          <p:spPr bwMode="auto">
            <a:xfrm flipH="1">
              <a:off x="2998192" y="4539245"/>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6"/>
            <p:cNvSpPr>
              <a:spLocks/>
            </p:cNvSpPr>
            <p:nvPr userDrawn="1"/>
          </p:nvSpPr>
          <p:spPr bwMode="auto">
            <a:xfrm flipH="1">
              <a:off x="3222124" y="4687582"/>
              <a:ext cx="24248" cy="14263"/>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27"/>
            <p:cNvSpPr>
              <a:spLocks/>
            </p:cNvSpPr>
            <p:nvPr userDrawn="1"/>
          </p:nvSpPr>
          <p:spPr bwMode="auto">
            <a:xfrm flipH="1">
              <a:off x="3055245" y="4590592"/>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28"/>
            <p:cNvSpPr>
              <a:spLocks/>
            </p:cNvSpPr>
            <p:nvPr userDrawn="1"/>
          </p:nvSpPr>
          <p:spPr bwMode="auto">
            <a:xfrm flipH="1">
              <a:off x="3070934" y="459915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29"/>
            <p:cNvSpPr>
              <a:spLocks/>
            </p:cNvSpPr>
            <p:nvPr userDrawn="1"/>
          </p:nvSpPr>
          <p:spPr bwMode="auto">
            <a:xfrm flipH="1">
              <a:off x="3190745" y="4582034"/>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0"/>
            <p:cNvSpPr>
              <a:spLocks/>
            </p:cNvSpPr>
            <p:nvPr userDrawn="1"/>
          </p:nvSpPr>
          <p:spPr bwMode="auto">
            <a:xfrm flipH="1">
              <a:off x="3199303" y="4587740"/>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1"/>
            <p:cNvSpPr>
              <a:spLocks/>
            </p:cNvSpPr>
            <p:nvPr userDrawn="1"/>
          </p:nvSpPr>
          <p:spPr bwMode="auto">
            <a:xfrm flipH="1">
              <a:off x="3133692" y="455065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2"/>
            <p:cNvSpPr>
              <a:spLocks/>
            </p:cNvSpPr>
            <p:nvPr userDrawn="1"/>
          </p:nvSpPr>
          <p:spPr bwMode="auto">
            <a:xfrm flipH="1">
              <a:off x="3125135" y="4544950"/>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33"/>
            <p:cNvSpPr>
              <a:spLocks/>
            </p:cNvSpPr>
            <p:nvPr userDrawn="1"/>
          </p:nvSpPr>
          <p:spPr bwMode="auto">
            <a:xfrm flipH="1">
              <a:off x="3096608" y="4527834"/>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34"/>
            <p:cNvSpPr>
              <a:spLocks/>
            </p:cNvSpPr>
            <p:nvPr userDrawn="1"/>
          </p:nvSpPr>
          <p:spPr bwMode="auto">
            <a:xfrm flipH="1">
              <a:off x="2952550" y="4621971"/>
              <a:ext cx="149764" cy="87006"/>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35"/>
            <p:cNvSpPr>
              <a:spLocks/>
            </p:cNvSpPr>
            <p:nvPr userDrawn="1"/>
          </p:nvSpPr>
          <p:spPr bwMode="auto">
            <a:xfrm flipH="1">
              <a:off x="3222124" y="4462223"/>
              <a:ext cx="69890" cy="139779"/>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8" name="Freeform 336"/>
            <p:cNvSpPr>
              <a:spLocks/>
            </p:cNvSpPr>
            <p:nvPr userDrawn="1"/>
          </p:nvSpPr>
          <p:spPr bwMode="auto">
            <a:xfrm flipH="1">
              <a:off x="3157940" y="4378071"/>
              <a:ext cx="105548" cy="206817"/>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9" name="Freeform 337"/>
            <p:cNvSpPr>
              <a:spLocks/>
            </p:cNvSpPr>
            <p:nvPr userDrawn="1"/>
          </p:nvSpPr>
          <p:spPr bwMode="auto">
            <a:xfrm flipH="1">
              <a:off x="3099461" y="4325297"/>
              <a:ext cx="131221" cy="241049"/>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0" name="Freeform 338"/>
            <p:cNvSpPr>
              <a:spLocks/>
            </p:cNvSpPr>
            <p:nvPr userDrawn="1"/>
          </p:nvSpPr>
          <p:spPr bwMode="auto">
            <a:xfrm flipH="1">
              <a:off x="2924023" y="3463799"/>
              <a:ext cx="272428" cy="303807"/>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39"/>
            <p:cNvSpPr>
              <a:spLocks/>
            </p:cNvSpPr>
            <p:nvPr userDrawn="1"/>
          </p:nvSpPr>
          <p:spPr bwMode="auto">
            <a:xfrm flipH="1">
              <a:off x="3059524" y="3430995"/>
              <a:ext cx="410780" cy="547707"/>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0"/>
            <p:cNvSpPr>
              <a:spLocks/>
            </p:cNvSpPr>
            <p:nvPr userDrawn="1"/>
          </p:nvSpPr>
          <p:spPr bwMode="auto">
            <a:xfrm flipH="1">
              <a:off x="3115150" y="3398189"/>
              <a:ext cx="136927" cy="162600"/>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1"/>
            <p:cNvSpPr>
              <a:spLocks/>
            </p:cNvSpPr>
            <p:nvPr userDrawn="1"/>
          </p:nvSpPr>
          <p:spPr bwMode="auto">
            <a:xfrm flipH="1">
              <a:off x="3011028" y="3284083"/>
              <a:ext cx="192554" cy="252459"/>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2"/>
            <p:cNvSpPr>
              <a:spLocks/>
            </p:cNvSpPr>
            <p:nvPr userDrawn="1"/>
          </p:nvSpPr>
          <p:spPr bwMode="auto">
            <a:xfrm flipH="1">
              <a:off x="2986781" y="3246999"/>
              <a:ext cx="246754" cy="183996"/>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3"/>
            <p:cNvSpPr>
              <a:spLocks/>
            </p:cNvSpPr>
            <p:nvPr userDrawn="1"/>
          </p:nvSpPr>
          <p:spPr bwMode="auto">
            <a:xfrm flipH="1">
              <a:off x="2993912" y="3960159"/>
              <a:ext cx="241049" cy="164027"/>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4"/>
            <p:cNvSpPr>
              <a:spLocks/>
            </p:cNvSpPr>
            <p:nvPr userDrawn="1"/>
          </p:nvSpPr>
          <p:spPr bwMode="auto">
            <a:xfrm flipH="1">
              <a:off x="2687254" y="3783295"/>
              <a:ext cx="547707" cy="318070"/>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5"/>
            <p:cNvSpPr>
              <a:spLocks/>
            </p:cNvSpPr>
            <p:nvPr userDrawn="1"/>
          </p:nvSpPr>
          <p:spPr bwMode="auto">
            <a:xfrm flipH="1">
              <a:off x="2687254" y="3924501"/>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6"/>
            <p:cNvSpPr>
              <a:spLocks/>
            </p:cNvSpPr>
            <p:nvPr userDrawn="1"/>
          </p:nvSpPr>
          <p:spPr bwMode="auto">
            <a:xfrm flipH="1">
              <a:off x="2722912" y="3841775"/>
              <a:ext cx="400796" cy="232491"/>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47"/>
            <p:cNvSpPr>
              <a:spLocks/>
            </p:cNvSpPr>
            <p:nvPr userDrawn="1"/>
          </p:nvSpPr>
          <p:spPr bwMode="auto">
            <a:xfrm flipH="1">
              <a:off x="3076639" y="3998670"/>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48"/>
            <p:cNvSpPr>
              <a:spLocks/>
            </p:cNvSpPr>
            <p:nvPr userDrawn="1"/>
          </p:nvSpPr>
          <p:spPr bwMode="auto">
            <a:xfrm flipH="1">
              <a:off x="3048113" y="3981554"/>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49"/>
            <p:cNvSpPr>
              <a:spLocks/>
            </p:cNvSpPr>
            <p:nvPr userDrawn="1"/>
          </p:nvSpPr>
          <p:spPr bwMode="auto">
            <a:xfrm flipH="1">
              <a:off x="3056671" y="3987259"/>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0"/>
            <p:cNvSpPr>
              <a:spLocks/>
            </p:cNvSpPr>
            <p:nvPr userDrawn="1"/>
          </p:nvSpPr>
          <p:spPr bwMode="auto">
            <a:xfrm flipH="1">
              <a:off x="3066655" y="399296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1"/>
            <p:cNvSpPr>
              <a:spLocks/>
            </p:cNvSpPr>
            <p:nvPr userDrawn="1"/>
          </p:nvSpPr>
          <p:spPr bwMode="auto">
            <a:xfrm flipH="1">
              <a:off x="3045261" y="3995817"/>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2"/>
            <p:cNvSpPr>
              <a:spLocks/>
            </p:cNvSpPr>
            <p:nvPr userDrawn="1"/>
          </p:nvSpPr>
          <p:spPr bwMode="auto">
            <a:xfrm flipH="1">
              <a:off x="3086624" y="4002948"/>
              <a:ext cx="15690" cy="9985"/>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3"/>
            <p:cNvSpPr>
              <a:spLocks/>
            </p:cNvSpPr>
            <p:nvPr userDrawn="1"/>
          </p:nvSpPr>
          <p:spPr bwMode="auto">
            <a:xfrm flipH="1">
              <a:off x="3095182" y="4008654"/>
              <a:ext cx="15690" cy="9985"/>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4"/>
            <p:cNvSpPr>
              <a:spLocks/>
            </p:cNvSpPr>
            <p:nvPr userDrawn="1"/>
          </p:nvSpPr>
          <p:spPr bwMode="auto">
            <a:xfrm flipH="1">
              <a:off x="3060950" y="4004375"/>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5"/>
            <p:cNvSpPr>
              <a:spLocks/>
            </p:cNvSpPr>
            <p:nvPr userDrawn="1"/>
          </p:nvSpPr>
          <p:spPr bwMode="auto">
            <a:xfrm flipH="1">
              <a:off x="3039556" y="4008654"/>
              <a:ext cx="25674" cy="14263"/>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6"/>
            <p:cNvSpPr>
              <a:spLocks/>
            </p:cNvSpPr>
            <p:nvPr userDrawn="1"/>
          </p:nvSpPr>
          <p:spPr bwMode="auto">
            <a:xfrm flipH="1">
              <a:off x="3075213" y="4012933"/>
              <a:ext cx="24248" cy="14263"/>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57"/>
            <p:cNvSpPr>
              <a:spLocks/>
            </p:cNvSpPr>
            <p:nvPr userDrawn="1"/>
          </p:nvSpPr>
          <p:spPr bwMode="auto">
            <a:xfrm flipH="1">
              <a:off x="3055245" y="4018638"/>
              <a:ext cx="29953" cy="17116"/>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58"/>
            <p:cNvSpPr>
              <a:spLocks/>
            </p:cNvSpPr>
            <p:nvPr userDrawn="1"/>
          </p:nvSpPr>
          <p:spPr bwMode="auto">
            <a:xfrm flipH="1">
              <a:off x="3030997" y="3987259"/>
              <a:ext cx="24248" cy="14263"/>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59"/>
            <p:cNvSpPr>
              <a:spLocks/>
            </p:cNvSpPr>
            <p:nvPr userDrawn="1"/>
          </p:nvSpPr>
          <p:spPr bwMode="auto">
            <a:xfrm flipH="1">
              <a:off x="3023866" y="400009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0"/>
            <p:cNvSpPr>
              <a:spLocks/>
            </p:cNvSpPr>
            <p:nvPr userDrawn="1"/>
          </p:nvSpPr>
          <p:spPr bwMode="auto">
            <a:xfrm flipH="1">
              <a:off x="2943992" y="397156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1"/>
            <p:cNvSpPr>
              <a:spLocks/>
            </p:cNvSpPr>
            <p:nvPr userDrawn="1"/>
          </p:nvSpPr>
          <p:spPr bwMode="auto">
            <a:xfrm flipH="1">
              <a:off x="3019587" y="4015786"/>
              <a:ext cx="25674" cy="14263"/>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2"/>
            <p:cNvSpPr>
              <a:spLocks/>
            </p:cNvSpPr>
            <p:nvPr userDrawn="1"/>
          </p:nvSpPr>
          <p:spPr bwMode="auto">
            <a:xfrm flipH="1">
              <a:off x="2998192" y="4040033"/>
              <a:ext cx="24248" cy="14263"/>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3"/>
            <p:cNvSpPr>
              <a:spLocks/>
            </p:cNvSpPr>
            <p:nvPr userDrawn="1"/>
          </p:nvSpPr>
          <p:spPr bwMode="auto">
            <a:xfrm flipH="1">
              <a:off x="2982503" y="4031475"/>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4"/>
            <p:cNvSpPr>
              <a:spLocks/>
            </p:cNvSpPr>
            <p:nvPr userDrawn="1"/>
          </p:nvSpPr>
          <p:spPr bwMode="auto">
            <a:xfrm flipH="1">
              <a:off x="3035276" y="4024344"/>
              <a:ext cx="34232" cy="19968"/>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5"/>
            <p:cNvSpPr>
              <a:spLocks/>
            </p:cNvSpPr>
            <p:nvPr userDrawn="1"/>
          </p:nvSpPr>
          <p:spPr bwMode="auto">
            <a:xfrm flipH="1">
              <a:off x="3011029" y="4030049"/>
              <a:ext cx="42790" cy="2424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6"/>
            <p:cNvSpPr>
              <a:spLocks/>
            </p:cNvSpPr>
            <p:nvPr userDrawn="1"/>
          </p:nvSpPr>
          <p:spPr bwMode="auto">
            <a:xfrm flipH="1">
              <a:off x="3028144" y="3970143"/>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67"/>
            <p:cNvSpPr>
              <a:spLocks/>
            </p:cNvSpPr>
            <p:nvPr userDrawn="1"/>
          </p:nvSpPr>
          <p:spPr bwMode="auto">
            <a:xfrm flipH="1">
              <a:off x="3038129" y="3975849"/>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68"/>
            <p:cNvSpPr>
              <a:spLocks/>
            </p:cNvSpPr>
            <p:nvPr userDrawn="1"/>
          </p:nvSpPr>
          <p:spPr bwMode="auto">
            <a:xfrm flipH="1">
              <a:off x="3018160" y="3964438"/>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69"/>
            <p:cNvSpPr>
              <a:spLocks/>
            </p:cNvSpPr>
            <p:nvPr userDrawn="1"/>
          </p:nvSpPr>
          <p:spPr bwMode="auto">
            <a:xfrm flipH="1">
              <a:off x="2999618" y="3953028"/>
              <a:ext cx="15690" cy="8558"/>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0"/>
            <p:cNvSpPr>
              <a:spLocks/>
            </p:cNvSpPr>
            <p:nvPr userDrawn="1"/>
          </p:nvSpPr>
          <p:spPr bwMode="auto">
            <a:xfrm flipH="1">
              <a:off x="3008177" y="3958733"/>
              <a:ext cx="17116" cy="8558"/>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1"/>
            <p:cNvSpPr>
              <a:spLocks/>
            </p:cNvSpPr>
            <p:nvPr userDrawn="1"/>
          </p:nvSpPr>
          <p:spPr bwMode="auto">
            <a:xfrm flipH="1">
              <a:off x="2932581" y="3914517"/>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2"/>
            <p:cNvSpPr>
              <a:spLocks/>
            </p:cNvSpPr>
            <p:nvPr userDrawn="1"/>
          </p:nvSpPr>
          <p:spPr bwMode="auto">
            <a:xfrm flipH="1">
              <a:off x="2941139" y="3918796"/>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3"/>
            <p:cNvSpPr>
              <a:spLocks/>
            </p:cNvSpPr>
            <p:nvPr userDrawn="1"/>
          </p:nvSpPr>
          <p:spPr bwMode="auto">
            <a:xfrm flipH="1">
              <a:off x="2951123" y="392592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4"/>
            <p:cNvSpPr>
              <a:spLocks/>
            </p:cNvSpPr>
            <p:nvPr userDrawn="1"/>
          </p:nvSpPr>
          <p:spPr bwMode="auto">
            <a:xfrm flipH="1">
              <a:off x="2924023" y="3924501"/>
              <a:ext cx="24248" cy="14263"/>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5"/>
            <p:cNvSpPr>
              <a:spLocks/>
            </p:cNvSpPr>
            <p:nvPr userDrawn="1"/>
          </p:nvSpPr>
          <p:spPr bwMode="auto">
            <a:xfrm flipH="1">
              <a:off x="2961108" y="3930207"/>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6"/>
            <p:cNvSpPr>
              <a:spLocks/>
            </p:cNvSpPr>
            <p:nvPr userDrawn="1"/>
          </p:nvSpPr>
          <p:spPr bwMode="auto">
            <a:xfrm flipH="1">
              <a:off x="2902628" y="392878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77"/>
            <p:cNvSpPr>
              <a:spLocks/>
            </p:cNvSpPr>
            <p:nvPr userDrawn="1"/>
          </p:nvSpPr>
          <p:spPr bwMode="auto">
            <a:xfrm flipH="1">
              <a:off x="2969665" y="3935912"/>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78"/>
            <p:cNvSpPr>
              <a:spLocks/>
            </p:cNvSpPr>
            <p:nvPr userDrawn="1"/>
          </p:nvSpPr>
          <p:spPr bwMode="auto">
            <a:xfrm flipH="1">
              <a:off x="2939712" y="3933059"/>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79"/>
            <p:cNvSpPr>
              <a:spLocks/>
            </p:cNvSpPr>
            <p:nvPr userDrawn="1"/>
          </p:nvSpPr>
          <p:spPr bwMode="auto">
            <a:xfrm flipH="1">
              <a:off x="2882660" y="3935912"/>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0"/>
            <p:cNvSpPr>
              <a:spLocks/>
            </p:cNvSpPr>
            <p:nvPr userDrawn="1"/>
          </p:nvSpPr>
          <p:spPr bwMode="auto">
            <a:xfrm flipH="1">
              <a:off x="2918318" y="393876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1"/>
            <p:cNvSpPr>
              <a:spLocks/>
            </p:cNvSpPr>
            <p:nvPr userDrawn="1"/>
          </p:nvSpPr>
          <p:spPr bwMode="auto">
            <a:xfrm flipH="1">
              <a:off x="2858413" y="3940190"/>
              <a:ext cx="24248" cy="15690"/>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2"/>
            <p:cNvSpPr>
              <a:spLocks/>
            </p:cNvSpPr>
            <p:nvPr userDrawn="1"/>
          </p:nvSpPr>
          <p:spPr bwMode="auto">
            <a:xfrm flipH="1">
              <a:off x="2953976" y="394304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3"/>
            <p:cNvSpPr>
              <a:spLocks/>
            </p:cNvSpPr>
            <p:nvPr userDrawn="1"/>
          </p:nvSpPr>
          <p:spPr bwMode="auto">
            <a:xfrm flipH="1">
              <a:off x="2898349" y="3944470"/>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4"/>
            <p:cNvSpPr>
              <a:spLocks/>
            </p:cNvSpPr>
            <p:nvPr userDrawn="1"/>
          </p:nvSpPr>
          <p:spPr bwMode="auto">
            <a:xfrm flipH="1">
              <a:off x="2874102" y="3950175"/>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5"/>
            <p:cNvSpPr>
              <a:spLocks/>
            </p:cNvSpPr>
            <p:nvPr userDrawn="1"/>
          </p:nvSpPr>
          <p:spPr bwMode="auto">
            <a:xfrm flipH="1">
              <a:off x="2969665" y="395160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6"/>
            <p:cNvSpPr>
              <a:spLocks/>
            </p:cNvSpPr>
            <p:nvPr userDrawn="1"/>
          </p:nvSpPr>
          <p:spPr bwMode="auto">
            <a:xfrm flipH="1">
              <a:off x="2948270" y="395588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87"/>
            <p:cNvSpPr>
              <a:spLocks/>
            </p:cNvSpPr>
            <p:nvPr userDrawn="1"/>
          </p:nvSpPr>
          <p:spPr bwMode="auto">
            <a:xfrm flipH="1">
              <a:off x="2888366" y="395873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88"/>
            <p:cNvSpPr>
              <a:spLocks/>
            </p:cNvSpPr>
            <p:nvPr userDrawn="1"/>
          </p:nvSpPr>
          <p:spPr bwMode="auto">
            <a:xfrm flipH="1">
              <a:off x="2985355" y="3960159"/>
              <a:ext cx="24248" cy="14263"/>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89"/>
            <p:cNvSpPr>
              <a:spLocks/>
            </p:cNvSpPr>
            <p:nvPr userDrawn="1"/>
          </p:nvSpPr>
          <p:spPr bwMode="auto">
            <a:xfrm flipH="1">
              <a:off x="2963960" y="3964438"/>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0"/>
            <p:cNvSpPr>
              <a:spLocks/>
            </p:cNvSpPr>
            <p:nvPr userDrawn="1"/>
          </p:nvSpPr>
          <p:spPr bwMode="auto">
            <a:xfrm flipH="1">
              <a:off x="2872676" y="3967291"/>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1"/>
            <p:cNvSpPr>
              <a:spLocks/>
            </p:cNvSpPr>
            <p:nvPr userDrawn="1"/>
          </p:nvSpPr>
          <p:spPr bwMode="auto">
            <a:xfrm flipH="1">
              <a:off x="2999619" y="3968717"/>
              <a:ext cx="25674" cy="14263"/>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2"/>
            <p:cNvSpPr>
              <a:spLocks/>
            </p:cNvSpPr>
            <p:nvPr userDrawn="1"/>
          </p:nvSpPr>
          <p:spPr bwMode="auto">
            <a:xfrm flipH="1">
              <a:off x="2978223" y="397299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3"/>
            <p:cNvSpPr>
              <a:spLocks/>
            </p:cNvSpPr>
            <p:nvPr userDrawn="1"/>
          </p:nvSpPr>
          <p:spPr bwMode="auto">
            <a:xfrm flipH="1">
              <a:off x="2919744" y="3975849"/>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4"/>
            <p:cNvSpPr>
              <a:spLocks/>
            </p:cNvSpPr>
            <p:nvPr userDrawn="1"/>
          </p:nvSpPr>
          <p:spPr bwMode="auto">
            <a:xfrm flipH="1">
              <a:off x="3015308" y="3977275"/>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5"/>
            <p:cNvSpPr>
              <a:spLocks/>
            </p:cNvSpPr>
            <p:nvPr userDrawn="1"/>
          </p:nvSpPr>
          <p:spPr bwMode="auto">
            <a:xfrm flipH="1">
              <a:off x="2958255" y="3980127"/>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6"/>
            <p:cNvSpPr>
              <a:spLocks/>
            </p:cNvSpPr>
            <p:nvPr userDrawn="1"/>
          </p:nvSpPr>
          <p:spPr bwMode="auto">
            <a:xfrm flipH="1">
              <a:off x="2993912" y="3982980"/>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97"/>
            <p:cNvSpPr>
              <a:spLocks/>
            </p:cNvSpPr>
            <p:nvPr userDrawn="1"/>
          </p:nvSpPr>
          <p:spPr bwMode="auto">
            <a:xfrm flipH="1">
              <a:off x="2934008" y="3985833"/>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98"/>
            <p:cNvSpPr>
              <a:spLocks/>
            </p:cNvSpPr>
            <p:nvPr userDrawn="1"/>
          </p:nvSpPr>
          <p:spPr bwMode="auto">
            <a:xfrm flipH="1">
              <a:off x="2973945" y="3988685"/>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99"/>
            <p:cNvSpPr>
              <a:spLocks/>
            </p:cNvSpPr>
            <p:nvPr userDrawn="1"/>
          </p:nvSpPr>
          <p:spPr bwMode="auto">
            <a:xfrm flipH="1">
              <a:off x="2949697" y="3994390"/>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0"/>
            <p:cNvSpPr>
              <a:spLocks/>
            </p:cNvSpPr>
            <p:nvPr userDrawn="1"/>
          </p:nvSpPr>
          <p:spPr bwMode="auto">
            <a:xfrm flipH="1">
              <a:off x="2989634" y="399867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1"/>
            <p:cNvSpPr>
              <a:spLocks/>
            </p:cNvSpPr>
            <p:nvPr userDrawn="1"/>
          </p:nvSpPr>
          <p:spPr bwMode="auto">
            <a:xfrm flipH="1">
              <a:off x="2965386" y="4002948"/>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2"/>
            <p:cNvSpPr>
              <a:spLocks/>
            </p:cNvSpPr>
            <p:nvPr userDrawn="1"/>
          </p:nvSpPr>
          <p:spPr bwMode="auto">
            <a:xfrm flipH="1">
              <a:off x="3003897" y="4007228"/>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3"/>
            <p:cNvSpPr>
              <a:spLocks/>
            </p:cNvSpPr>
            <p:nvPr userDrawn="1"/>
          </p:nvSpPr>
          <p:spPr bwMode="auto">
            <a:xfrm flipH="1">
              <a:off x="2979650" y="4011506"/>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4"/>
            <p:cNvSpPr>
              <a:spLocks/>
            </p:cNvSpPr>
            <p:nvPr userDrawn="1"/>
          </p:nvSpPr>
          <p:spPr bwMode="auto">
            <a:xfrm flipH="1">
              <a:off x="2888366" y="3977275"/>
              <a:ext cx="88432" cy="51348"/>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5"/>
            <p:cNvSpPr>
              <a:spLocks/>
            </p:cNvSpPr>
            <p:nvPr userDrawn="1"/>
          </p:nvSpPr>
          <p:spPr bwMode="auto">
            <a:xfrm flipH="1">
              <a:off x="2995339" y="4020064"/>
              <a:ext cx="25674" cy="15690"/>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07"/>
            <p:cNvSpPr>
              <a:spLocks/>
            </p:cNvSpPr>
            <p:nvPr userDrawn="1"/>
          </p:nvSpPr>
          <p:spPr bwMode="auto">
            <a:xfrm flipH="1">
              <a:off x="2966813" y="4022917"/>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08"/>
            <p:cNvSpPr>
              <a:spLocks/>
            </p:cNvSpPr>
            <p:nvPr userDrawn="1"/>
          </p:nvSpPr>
          <p:spPr bwMode="auto">
            <a:xfrm flipH="1">
              <a:off x="3009602" y="399153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09"/>
            <p:cNvSpPr>
              <a:spLocks/>
            </p:cNvSpPr>
            <p:nvPr userDrawn="1"/>
          </p:nvSpPr>
          <p:spPr bwMode="auto">
            <a:xfrm flipH="1">
              <a:off x="2928302" y="3963011"/>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0"/>
            <p:cNvSpPr>
              <a:spLocks/>
            </p:cNvSpPr>
            <p:nvPr userDrawn="1"/>
          </p:nvSpPr>
          <p:spPr bwMode="auto">
            <a:xfrm flipH="1">
              <a:off x="2904054" y="396729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1"/>
            <p:cNvSpPr>
              <a:spLocks/>
            </p:cNvSpPr>
            <p:nvPr userDrawn="1"/>
          </p:nvSpPr>
          <p:spPr bwMode="auto">
            <a:xfrm flipH="1">
              <a:off x="2912613" y="3954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2"/>
            <p:cNvSpPr>
              <a:spLocks/>
            </p:cNvSpPr>
            <p:nvPr userDrawn="1"/>
          </p:nvSpPr>
          <p:spPr bwMode="auto">
            <a:xfrm flipH="1">
              <a:off x="2932581" y="394732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3"/>
            <p:cNvSpPr>
              <a:spLocks/>
            </p:cNvSpPr>
            <p:nvPr userDrawn="1"/>
          </p:nvSpPr>
          <p:spPr bwMode="auto">
            <a:xfrm flipH="1">
              <a:off x="2847001" y="3897401"/>
              <a:ext cx="35658" cy="19968"/>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4"/>
            <p:cNvSpPr>
              <a:spLocks/>
            </p:cNvSpPr>
            <p:nvPr userDrawn="1"/>
          </p:nvSpPr>
          <p:spPr bwMode="auto">
            <a:xfrm flipH="1">
              <a:off x="2872675" y="391166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5"/>
            <p:cNvSpPr>
              <a:spLocks/>
            </p:cNvSpPr>
            <p:nvPr userDrawn="1"/>
          </p:nvSpPr>
          <p:spPr bwMode="auto">
            <a:xfrm flipH="1">
              <a:off x="2815622"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6"/>
            <p:cNvSpPr>
              <a:spLocks/>
            </p:cNvSpPr>
            <p:nvPr userDrawn="1"/>
          </p:nvSpPr>
          <p:spPr bwMode="auto">
            <a:xfrm flipH="1">
              <a:off x="2812769" y="3937338"/>
              <a:ext cx="18543" cy="9985"/>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17"/>
            <p:cNvSpPr>
              <a:spLocks/>
            </p:cNvSpPr>
            <p:nvPr userDrawn="1"/>
          </p:nvSpPr>
          <p:spPr bwMode="auto">
            <a:xfrm flipH="1">
              <a:off x="2821328" y="3933059"/>
              <a:ext cx="17116" cy="9985"/>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18"/>
            <p:cNvSpPr>
              <a:spLocks/>
            </p:cNvSpPr>
            <p:nvPr userDrawn="1"/>
          </p:nvSpPr>
          <p:spPr bwMode="auto">
            <a:xfrm flipH="1">
              <a:off x="2827033" y="3945896"/>
              <a:ext cx="18543" cy="9985"/>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19"/>
            <p:cNvSpPr>
              <a:spLocks/>
            </p:cNvSpPr>
            <p:nvPr userDrawn="1"/>
          </p:nvSpPr>
          <p:spPr bwMode="auto">
            <a:xfrm flipH="1">
              <a:off x="2831312" y="3905959"/>
              <a:ext cx="45642" cy="27101"/>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0"/>
            <p:cNvSpPr>
              <a:spLocks/>
            </p:cNvSpPr>
            <p:nvPr userDrawn="1"/>
          </p:nvSpPr>
          <p:spPr bwMode="auto">
            <a:xfrm flipH="1">
              <a:off x="2866970" y="392735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1"/>
            <p:cNvSpPr>
              <a:spLocks/>
            </p:cNvSpPr>
            <p:nvPr userDrawn="1"/>
          </p:nvSpPr>
          <p:spPr bwMode="auto">
            <a:xfrm flipH="1">
              <a:off x="2815622" y="3915943"/>
              <a:ext cx="52774" cy="29953"/>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2"/>
            <p:cNvSpPr>
              <a:spLocks/>
            </p:cNvSpPr>
            <p:nvPr userDrawn="1"/>
          </p:nvSpPr>
          <p:spPr bwMode="auto">
            <a:xfrm flipH="1">
              <a:off x="2908333" y="391594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3"/>
            <p:cNvSpPr>
              <a:spLocks/>
            </p:cNvSpPr>
            <p:nvPr userDrawn="1"/>
          </p:nvSpPr>
          <p:spPr bwMode="auto">
            <a:xfrm flipH="1">
              <a:off x="2892644" y="3891695"/>
              <a:ext cx="17116" cy="8558"/>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4"/>
            <p:cNvSpPr>
              <a:spLocks/>
            </p:cNvSpPr>
            <p:nvPr userDrawn="1"/>
          </p:nvSpPr>
          <p:spPr bwMode="auto">
            <a:xfrm flipH="1">
              <a:off x="2902628" y="3897401"/>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5"/>
            <p:cNvSpPr>
              <a:spLocks/>
            </p:cNvSpPr>
            <p:nvPr userDrawn="1"/>
          </p:nvSpPr>
          <p:spPr bwMode="auto">
            <a:xfrm flipH="1">
              <a:off x="2862691" y="3888843"/>
              <a:ext cx="39937" cy="2424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6"/>
            <p:cNvSpPr>
              <a:spLocks/>
            </p:cNvSpPr>
            <p:nvPr userDrawn="1"/>
          </p:nvSpPr>
          <p:spPr bwMode="auto">
            <a:xfrm flipH="1">
              <a:off x="2894070" y="3907385"/>
              <a:ext cx="24248" cy="14263"/>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27"/>
            <p:cNvSpPr>
              <a:spLocks/>
            </p:cNvSpPr>
            <p:nvPr userDrawn="1"/>
          </p:nvSpPr>
          <p:spPr bwMode="auto">
            <a:xfrm flipH="1">
              <a:off x="2886939" y="392022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28"/>
            <p:cNvSpPr>
              <a:spLocks/>
            </p:cNvSpPr>
            <p:nvPr userDrawn="1"/>
          </p:nvSpPr>
          <p:spPr bwMode="auto">
            <a:xfrm flipH="1">
              <a:off x="2767128" y="3907385"/>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29"/>
            <p:cNvSpPr>
              <a:spLocks/>
            </p:cNvSpPr>
            <p:nvPr userDrawn="1"/>
          </p:nvSpPr>
          <p:spPr bwMode="auto">
            <a:xfrm flipH="1">
              <a:off x="2815622" y="384605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0"/>
            <p:cNvSpPr>
              <a:spLocks/>
            </p:cNvSpPr>
            <p:nvPr userDrawn="1"/>
          </p:nvSpPr>
          <p:spPr bwMode="auto">
            <a:xfrm flipH="1">
              <a:off x="2825607" y="385175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1"/>
            <p:cNvSpPr>
              <a:spLocks/>
            </p:cNvSpPr>
            <p:nvPr userDrawn="1"/>
          </p:nvSpPr>
          <p:spPr bwMode="auto">
            <a:xfrm flipH="1">
              <a:off x="2799933" y="3853185"/>
              <a:ext cx="24248" cy="14263"/>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2"/>
            <p:cNvSpPr>
              <a:spLocks/>
            </p:cNvSpPr>
            <p:nvPr userDrawn="1"/>
          </p:nvSpPr>
          <p:spPr bwMode="auto">
            <a:xfrm flipH="1">
              <a:off x="2815622" y="3861743"/>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3"/>
            <p:cNvSpPr>
              <a:spLocks/>
            </p:cNvSpPr>
            <p:nvPr userDrawn="1"/>
          </p:nvSpPr>
          <p:spPr bwMode="auto">
            <a:xfrm flipH="1">
              <a:off x="2799933" y="3870301"/>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4"/>
            <p:cNvSpPr>
              <a:spLocks/>
            </p:cNvSpPr>
            <p:nvPr userDrawn="1"/>
          </p:nvSpPr>
          <p:spPr bwMode="auto">
            <a:xfrm flipH="1">
              <a:off x="2768554" y="3861743"/>
              <a:ext cx="41364" cy="22821"/>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5"/>
            <p:cNvSpPr>
              <a:spLocks/>
            </p:cNvSpPr>
            <p:nvPr userDrawn="1"/>
          </p:nvSpPr>
          <p:spPr bwMode="auto">
            <a:xfrm flipH="1">
              <a:off x="2784244" y="38788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6"/>
            <p:cNvSpPr>
              <a:spLocks/>
            </p:cNvSpPr>
            <p:nvPr userDrawn="1"/>
          </p:nvSpPr>
          <p:spPr bwMode="auto">
            <a:xfrm flipH="1">
              <a:off x="2768554" y="3888843"/>
              <a:ext cx="24248" cy="14263"/>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37"/>
            <p:cNvSpPr>
              <a:spLocks/>
            </p:cNvSpPr>
            <p:nvPr userDrawn="1"/>
          </p:nvSpPr>
          <p:spPr bwMode="auto">
            <a:xfrm flipH="1">
              <a:off x="2737175" y="3878859"/>
              <a:ext cx="39937" cy="2424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38"/>
            <p:cNvSpPr>
              <a:spLocks/>
            </p:cNvSpPr>
            <p:nvPr userDrawn="1"/>
          </p:nvSpPr>
          <p:spPr bwMode="auto">
            <a:xfrm flipH="1">
              <a:off x="2752864" y="3897401"/>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39"/>
            <p:cNvSpPr>
              <a:spLocks/>
            </p:cNvSpPr>
            <p:nvPr userDrawn="1"/>
          </p:nvSpPr>
          <p:spPr bwMode="auto">
            <a:xfrm flipH="1">
              <a:off x="2799933" y="3888843"/>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0"/>
            <p:cNvSpPr>
              <a:spLocks/>
            </p:cNvSpPr>
            <p:nvPr userDrawn="1"/>
          </p:nvSpPr>
          <p:spPr bwMode="auto">
            <a:xfrm flipH="1">
              <a:off x="2815623" y="3878859"/>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1"/>
            <p:cNvSpPr>
              <a:spLocks/>
            </p:cNvSpPr>
            <p:nvPr userDrawn="1"/>
          </p:nvSpPr>
          <p:spPr bwMode="auto">
            <a:xfrm flipH="1">
              <a:off x="2831312" y="3887417"/>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2"/>
            <p:cNvSpPr>
              <a:spLocks/>
            </p:cNvSpPr>
            <p:nvPr userDrawn="1"/>
          </p:nvSpPr>
          <p:spPr bwMode="auto">
            <a:xfrm flipH="1">
              <a:off x="2829886" y="387030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3"/>
            <p:cNvSpPr>
              <a:spLocks/>
            </p:cNvSpPr>
            <p:nvPr userDrawn="1"/>
          </p:nvSpPr>
          <p:spPr bwMode="auto">
            <a:xfrm flipH="1">
              <a:off x="2874102" y="3880285"/>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4"/>
            <p:cNvSpPr>
              <a:spLocks/>
            </p:cNvSpPr>
            <p:nvPr userDrawn="1"/>
          </p:nvSpPr>
          <p:spPr bwMode="auto">
            <a:xfrm flipH="1">
              <a:off x="2834165" y="385746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5"/>
            <p:cNvSpPr>
              <a:spLocks/>
            </p:cNvSpPr>
            <p:nvPr userDrawn="1"/>
          </p:nvSpPr>
          <p:spPr bwMode="auto">
            <a:xfrm flipH="1">
              <a:off x="2844148" y="3863169"/>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6"/>
            <p:cNvSpPr>
              <a:spLocks/>
            </p:cNvSpPr>
            <p:nvPr userDrawn="1"/>
          </p:nvSpPr>
          <p:spPr bwMode="auto">
            <a:xfrm flipH="1">
              <a:off x="2854133" y="386887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47"/>
            <p:cNvSpPr>
              <a:spLocks/>
            </p:cNvSpPr>
            <p:nvPr userDrawn="1"/>
          </p:nvSpPr>
          <p:spPr bwMode="auto">
            <a:xfrm flipH="1">
              <a:off x="2864117" y="3874580"/>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48"/>
            <p:cNvSpPr>
              <a:spLocks/>
            </p:cNvSpPr>
            <p:nvPr userDrawn="1"/>
          </p:nvSpPr>
          <p:spPr bwMode="auto">
            <a:xfrm flipH="1">
              <a:off x="2845575" y="3878859"/>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49"/>
            <p:cNvSpPr>
              <a:spLocks/>
            </p:cNvSpPr>
            <p:nvPr userDrawn="1"/>
          </p:nvSpPr>
          <p:spPr bwMode="auto">
            <a:xfrm flipH="1">
              <a:off x="2799933" y="3928780"/>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0"/>
            <p:cNvSpPr>
              <a:spLocks/>
            </p:cNvSpPr>
            <p:nvPr userDrawn="1"/>
          </p:nvSpPr>
          <p:spPr bwMode="auto">
            <a:xfrm flipH="1">
              <a:off x="2782817" y="3915943"/>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1"/>
            <p:cNvSpPr>
              <a:spLocks/>
            </p:cNvSpPr>
            <p:nvPr userDrawn="1"/>
          </p:nvSpPr>
          <p:spPr bwMode="auto">
            <a:xfrm flipH="1">
              <a:off x="2798507" y="39059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2"/>
            <p:cNvSpPr>
              <a:spLocks/>
            </p:cNvSpPr>
            <p:nvPr userDrawn="1"/>
          </p:nvSpPr>
          <p:spPr bwMode="auto">
            <a:xfrm flipH="1">
              <a:off x="2784243"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3"/>
            <p:cNvSpPr>
              <a:spLocks/>
            </p:cNvSpPr>
            <p:nvPr userDrawn="1"/>
          </p:nvSpPr>
          <p:spPr bwMode="auto">
            <a:xfrm flipH="1">
              <a:off x="3012454" y="4048591"/>
              <a:ext cx="24248" cy="14263"/>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4"/>
            <p:cNvSpPr>
              <a:spLocks/>
            </p:cNvSpPr>
            <p:nvPr userDrawn="1"/>
          </p:nvSpPr>
          <p:spPr bwMode="auto">
            <a:xfrm flipH="1">
              <a:off x="2842723" y="3950175"/>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5"/>
            <p:cNvSpPr>
              <a:spLocks/>
            </p:cNvSpPr>
            <p:nvPr userDrawn="1"/>
          </p:nvSpPr>
          <p:spPr bwMode="auto">
            <a:xfrm flipH="1">
              <a:off x="2856986" y="3958733"/>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6"/>
            <p:cNvSpPr>
              <a:spLocks/>
            </p:cNvSpPr>
            <p:nvPr userDrawn="1"/>
          </p:nvSpPr>
          <p:spPr bwMode="auto">
            <a:xfrm flipH="1">
              <a:off x="2979649" y="3941617"/>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57"/>
            <p:cNvSpPr>
              <a:spLocks/>
            </p:cNvSpPr>
            <p:nvPr userDrawn="1"/>
          </p:nvSpPr>
          <p:spPr bwMode="auto">
            <a:xfrm flipH="1">
              <a:off x="2989633" y="3947322"/>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58"/>
            <p:cNvSpPr>
              <a:spLocks/>
            </p:cNvSpPr>
            <p:nvPr userDrawn="1"/>
          </p:nvSpPr>
          <p:spPr bwMode="auto">
            <a:xfrm flipH="1">
              <a:off x="2922596" y="3908811"/>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59"/>
            <p:cNvSpPr>
              <a:spLocks/>
            </p:cNvSpPr>
            <p:nvPr userDrawn="1"/>
          </p:nvSpPr>
          <p:spPr bwMode="auto">
            <a:xfrm flipH="1">
              <a:off x="2912612" y="390310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0"/>
            <p:cNvSpPr>
              <a:spLocks/>
            </p:cNvSpPr>
            <p:nvPr userDrawn="1"/>
          </p:nvSpPr>
          <p:spPr bwMode="auto">
            <a:xfrm flipH="1">
              <a:off x="2884085" y="3885990"/>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1"/>
            <p:cNvSpPr>
              <a:spLocks/>
            </p:cNvSpPr>
            <p:nvPr userDrawn="1"/>
          </p:nvSpPr>
          <p:spPr bwMode="auto">
            <a:xfrm flipH="1">
              <a:off x="2928302" y="3843201"/>
              <a:ext cx="191127" cy="111253"/>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2"/>
            <p:cNvSpPr>
              <a:spLocks/>
            </p:cNvSpPr>
            <p:nvPr userDrawn="1"/>
          </p:nvSpPr>
          <p:spPr bwMode="auto">
            <a:xfrm flipH="1">
              <a:off x="3681399" y="4358103"/>
              <a:ext cx="242474" cy="162600"/>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3"/>
            <p:cNvSpPr>
              <a:spLocks/>
            </p:cNvSpPr>
            <p:nvPr userDrawn="1"/>
          </p:nvSpPr>
          <p:spPr bwMode="auto">
            <a:xfrm flipH="1">
              <a:off x="3374739" y="4181239"/>
              <a:ext cx="549134" cy="316643"/>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4"/>
            <p:cNvSpPr>
              <a:spLocks/>
            </p:cNvSpPr>
            <p:nvPr userDrawn="1"/>
          </p:nvSpPr>
          <p:spPr bwMode="auto">
            <a:xfrm flipH="1">
              <a:off x="3374739" y="4321018"/>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5"/>
            <p:cNvSpPr>
              <a:spLocks/>
            </p:cNvSpPr>
            <p:nvPr userDrawn="1"/>
          </p:nvSpPr>
          <p:spPr bwMode="auto">
            <a:xfrm flipH="1">
              <a:off x="3411824" y="4239718"/>
              <a:ext cx="400796" cy="232491"/>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6"/>
            <p:cNvSpPr>
              <a:spLocks/>
            </p:cNvSpPr>
            <p:nvPr userDrawn="1"/>
          </p:nvSpPr>
          <p:spPr bwMode="auto">
            <a:xfrm flipH="1">
              <a:off x="3765551" y="4395187"/>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67"/>
            <p:cNvSpPr>
              <a:spLocks/>
            </p:cNvSpPr>
            <p:nvPr userDrawn="1"/>
          </p:nvSpPr>
          <p:spPr bwMode="auto">
            <a:xfrm flipH="1">
              <a:off x="3735599" y="4378071"/>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68"/>
            <p:cNvSpPr>
              <a:spLocks/>
            </p:cNvSpPr>
            <p:nvPr userDrawn="1"/>
          </p:nvSpPr>
          <p:spPr bwMode="auto">
            <a:xfrm flipH="1">
              <a:off x="3745583" y="4383776"/>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69"/>
            <p:cNvSpPr>
              <a:spLocks/>
            </p:cNvSpPr>
            <p:nvPr userDrawn="1"/>
          </p:nvSpPr>
          <p:spPr bwMode="auto">
            <a:xfrm flipH="1">
              <a:off x="3755567" y="4389482"/>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0"/>
            <p:cNvSpPr>
              <a:spLocks/>
            </p:cNvSpPr>
            <p:nvPr userDrawn="1"/>
          </p:nvSpPr>
          <p:spPr bwMode="auto">
            <a:xfrm flipH="1">
              <a:off x="3734172" y="4392334"/>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1"/>
            <p:cNvSpPr>
              <a:spLocks/>
            </p:cNvSpPr>
            <p:nvPr userDrawn="1"/>
          </p:nvSpPr>
          <p:spPr bwMode="auto">
            <a:xfrm flipH="1">
              <a:off x="3774109" y="4400892"/>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2"/>
            <p:cNvSpPr>
              <a:spLocks/>
            </p:cNvSpPr>
            <p:nvPr userDrawn="1"/>
          </p:nvSpPr>
          <p:spPr bwMode="auto">
            <a:xfrm flipH="1">
              <a:off x="3784094" y="4406597"/>
              <a:ext cx="15690" cy="8558"/>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3"/>
            <p:cNvSpPr>
              <a:spLocks/>
            </p:cNvSpPr>
            <p:nvPr userDrawn="1"/>
          </p:nvSpPr>
          <p:spPr bwMode="auto">
            <a:xfrm flipH="1">
              <a:off x="3748436" y="440089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4"/>
            <p:cNvSpPr>
              <a:spLocks/>
            </p:cNvSpPr>
            <p:nvPr userDrawn="1"/>
          </p:nvSpPr>
          <p:spPr bwMode="auto">
            <a:xfrm flipH="1">
              <a:off x="3728467" y="4406597"/>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5"/>
            <p:cNvSpPr>
              <a:spLocks/>
            </p:cNvSpPr>
            <p:nvPr userDrawn="1"/>
          </p:nvSpPr>
          <p:spPr bwMode="auto">
            <a:xfrm flipH="1">
              <a:off x="3762699" y="4409450"/>
              <a:ext cx="25674" cy="14263"/>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6"/>
            <p:cNvSpPr>
              <a:spLocks/>
            </p:cNvSpPr>
            <p:nvPr userDrawn="1"/>
          </p:nvSpPr>
          <p:spPr bwMode="auto">
            <a:xfrm flipH="1">
              <a:off x="3742730" y="4415155"/>
              <a:ext cx="29953" cy="17116"/>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7"/>
            <p:cNvSpPr>
              <a:spLocks/>
            </p:cNvSpPr>
            <p:nvPr userDrawn="1"/>
          </p:nvSpPr>
          <p:spPr bwMode="auto">
            <a:xfrm flipH="1">
              <a:off x="3718483" y="438377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78"/>
            <p:cNvSpPr>
              <a:spLocks/>
            </p:cNvSpPr>
            <p:nvPr userDrawn="1"/>
          </p:nvSpPr>
          <p:spPr bwMode="auto">
            <a:xfrm flipH="1">
              <a:off x="3712778" y="4398039"/>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79"/>
            <p:cNvSpPr>
              <a:spLocks/>
            </p:cNvSpPr>
            <p:nvPr userDrawn="1"/>
          </p:nvSpPr>
          <p:spPr bwMode="auto">
            <a:xfrm flipH="1">
              <a:off x="3631478" y="4368086"/>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0"/>
            <p:cNvSpPr>
              <a:spLocks/>
            </p:cNvSpPr>
            <p:nvPr userDrawn="1"/>
          </p:nvSpPr>
          <p:spPr bwMode="auto">
            <a:xfrm flipH="1">
              <a:off x="3708498" y="4413729"/>
              <a:ext cx="24248" cy="14263"/>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1"/>
            <p:cNvSpPr>
              <a:spLocks/>
            </p:cNvSpPr>
            <p:nvPr userDrawn="1"/>
          </p:nvSpPr>
          <p:spPr bwMode="auto">
            <a:xfrm flipH="1">
              <a:off x="3685678" y="4437976"/>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2"/>
            <p:cNvSpPr>
              <a:spLocks/>
            </p:cNvSpPr>
            <p:nvPr userDrawn="1"/>
          </p:nvSpPr>
          <p:spPr bwMode="auto">
            <a:xfrm flipH="1">
              <a:off x="3671414" y="4429419"/>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3"/>
            <p:cNvSpPr>
              <a:spLocks/>
            </p:cNvSpPr>
            <p:nvPr userDrawn="1"/>
          </p:nvSpPr>
          <p:spPr bwMode="auto">
            <a:xfrm flipH="1">
              <a:off x="3722761" y="4422286"/>
              <a:ext cx="35658" cy="19968"/>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4"/>
            <p:cNvSpPr>
              <a:spLocks/>
            </p:cNvSpPr>
            <p:nvPr userDrawn="1"/>
          </p:nvSpPr>
          <p:spPr bwMode="auto">
            <a:xfrm flipH="1">
              <a:off x="3698515" y="4426566"/>
              <a:ext cx="42790" cy="2424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5"/>
            <p:cNvSpPr>
              <a:spLocks/>
            </p:cNvSpPr>
            <p:nvPr userDrawn="1"/>
          </p:nvSpPr>
          <p:spPr bwMode="auto">
            <a:xfrm flipH="1">
              <a:off x="3717056" y="4366660"/>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6"/>
            <p:cNvSpPr>
              <a:spLocks/>
            </p:cNvSpPr>
            <p:nvPr userDrawn="1"/>
          </p:nvSpPr>
          <p:spPr bwMode="auto">
            <a:xfrm flipH="1">
              <a:off x="3725614" y="437236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87"/>
            <p:cNvSpPr>
              <a:spLocks/>
            </p:cNvSpPr>
            <p:nvPr userDrawn="1"/>
          </p:nvSpPr>
          <p:spPr bwMode="auto">
            <a:xfrm flipH="1">
              <a:off x="3707072" y="436095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88"/>
            <p:cNvSpPr>
              <a:spLocks/>
            </p:cNvSpPr>
            <p:nvPr userDrawn="1"/>
          </p:nvSpPr>
          <p:spPr bwMode="auto">
            <a:xfrm flipH="1">
              <a:off x="3687104" y="4349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89"/>
            <p:cNvSpPr>
              <a:spLocks/>
            </p:cNvSpPr>
            <p:nvPr userDrawn="1"/>
          </p:nvSpPr>
          <p:spPr bwMode="auto">
            <a:xfrm flipH="1">
              <a:off x="3697088" y="4355250"/>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0"/>
            <p:cNvSpPr>
              <a:spLocks/>
            </p:cNvSpPr>
            <p:nvPr userDrawn="1"/>
          </p:nvSpPr>
          <p:spPr bwMode="auto">
            <a:xfrm flipH="1">
              <a:off x="3620066" y="4311034"/>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1"/>
            <p:cNvSpPr>
              <a:spLocks/>
            </p:cNvSpPr>
            <p:nvPr userDrawn="1"/>
          </p:nvSpPr>
          <p:spPr bwMode="auto">
            <a:xfrm flipH="1">
              <a:off x="3630051" y="4316739"/>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2"/>
            <p:cNvSpPr>
              <a:spLocks/>
            </p:cNvSpPr>
            <p:nvPr userDrawn="1"/>
          </p:nvSpPr>
          <p:spPr bwMode="auto">
            <a:xfrm flipH="1">
              <a:off x="3640035" y="4322444"/>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3"/>
            <p:cNvSpPr>
              <a:spLocks/>
            </p:cNvSpPr>
            <p:nvPr userDrawn="1"/>
          </p:nvSpPr>
          <p:spPr bwMode="auto">
            <a:xfrm flipH="1">
              <a:off x="3611509" y="4322444"/>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4"/>
            <p:cNvSpPr>
              <a:spLocks/>
            </p:cNvSpPr>
            <p:nvPr userDrawn="1"/>
          </p:nvSpPr>
          <p:spPr bwMode="auto">
            <a:xfrm flipH="1">
              <a:off x="3648593" y="4328149"/>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5"/>
            <p:cNvSpPr>
              <a:spLocks/>
            </p:cNvSpPr>
            <p:nvPr userDrawn="1"/>
          </p:nvSpPr>
          <p:spPr bwMode="auto">
            <a:xfrm flipH="1">
              <a:off x="3590114" y="432672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6"/>
            <p:cNvSpPr>
              <a:spLocks/>
            </p:cNvSpPr>
            <p:nvPr userDrawn="1"/>
          </p:nvSpPr>
          <p:spPr bwMode="auto">
            <a:xfrm flipH="1">
              <a:off x="3658578" y="433385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497"/>
            <p:cNvSpPr>
              <a:spLocks/>
            </p:cNvSpPr>
            <p:nvPr userDrawn="1"/>
          </p:nvSpPr>
          <p:spPr bwMode="auto">
            <a:xfrm flipH="1">
              <a:off x="3627199" y="433100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498"/>
            <p:cNvSpPr>
              <a:spLocks/>
            </p:cNvSpPr>
            <p:nvPr userDrawn="1"/>
          </p:nvSpPr>
          <p:spPr bwMode="auto">
            <a:xfrm flipH="1">
              <a:off x="3571572" y="4333855"/>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499"/>
            <p:cNvSpPr>
              <a:spLocks/>
            </p:cNvSpPr>
            <p:nvPr userDrawn="1"/>
          </p:nvSpPr>
          <p:spPr bwMode="auto">
            <a:xfrm flipH="1">
              <a:off x="3605804" y="433528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0"/>
            <p:cNvSpPr>
              <a:spLocks/>
            </p:cNvSpPr>
            <p:nvPr userDrawn="1"/>
          </p:nvSpPr>
          <p:spPr bwMode="auto">
            <a:xfrm flipH="1">
              <a:off x="3545899" y="433813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1"/>
            <p:cNvSpPr>
              <a:spLocks/>
            </p:cNvSpPr>
            <p:nvPr userDrawn="1"/>
          </p:nvSpPr>
          <p:spPr bwMode="auto">
            <a:xfrm flipH="1">
              <a:off x="3642888" y="433956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2"/>
            <p:cNvSpPr>
              <a:spLocks/>
            </p:cNvSpPr>
            <p:nvPr userDrawn="1"/>
          </p:nvSpPr>
          <p:spPr bwMode="auto">
            <a:xfrm flipH="1">
              <a:off x="3585836" y="434241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3"/>
            <p:cNvSpPr>
              <a:spLocks/>
            </p:cNvSpPr>
            <p:nvPr userDrawn="1"/>
          </p:nvSpPr>
          <p:spPr bwMode="auto">
            <a:xfrm flipH="1">
              <a:off x="3561588" y="4346692"/>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4"/>
            <p:cNvSpPr>
              <a:spLocks/>
            </p:cNvSpPr>
            <p:nvPr userDrawn="1"/>
          </p:nvSpPr>
          <p:spPr bwMode="auto">
            <a:xfrm flipH="1">
              <a:off x="3657152" y="4348118"/>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5"/>
            <p:cNvSpPr>
              <a:spLocks/>
            </p:cNvSpPr>
            <p:nvPr userDrawn="1"/>
          </p:nvSpPr>
          <p:spPr bwMode="auto">
            <a:xfrm flipH="1">
              <a:off x="3635756" y="435382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6"/>
            <p:cNvSpPr>
              <a:spLocks/>
            </p:cNvSpPr>
            <p:nvPr userDrawn="1"/>
          </p:nvSpPr>
          <p:spPr bwMode="auto">
            <a:xfrm flipH="1">
              <a:off x="3577277" y="4355250"/>
              <a:ext cx="24248" cy="15690"/>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07"/>
            <p:cNvSpPr>
              <a:spLocks/>
            </p:cNvSpPr>
            <p:nvPr userDrawn="1"/>
          </p:nvSpPr>
          <p:spPr bwMode="auto">
            <a:xfrm flipH="1">
              <a:off x="3672841" y="435667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08"/>
            <p:cNvSpPr>
              <a:spLocks/>
            </p:cNvSpPr>
            <p:nvPr userDrawn="1"/>
          </p:nvSpPr>
          <p:spPr bwMode="auto">
            <a:xfrm flipH="1">
              <a:off x="3651446" y="4362381"/>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09"/>
            <p:cNvSpPr>
              <a:spLocks/>
            </p:cNvSpPr>
            <p:nvPr userDrawn="1"/>
          </p:nvSpPr>
          <p:spPr bwMode="auto">
            <a:xfrm flipH="1">
              <a:off x="3561588" y="4365234"/>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0"/>
            <p:cNvSpPr>
              <a:spLocks/>
            </p:cNvSpPr>
            <p:nvPr userDrawn="1"/>
          </p:nvSpPr>
          <p:spPr bwMode="auto">
            <a:xfrm flipH="1">
              <a:off x="3688530" y="4366660"/>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1"/>
            <p:cNvSpPr>
              <a:spLocks/>
            </p:cNvSpPr>
            <p:nvPr userDrawn="1"/>
          </p:nvSpPr>
          <p:spPr bwMode="auto">
            <a:xfrm flipH="1">
              <a:off x="3667135" y="4370939"/>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2"/>
            <p:cNvSpPr>
              <a:spLocks/>
            </p:cNvSpPr>
            <p:nvPr userDrawn="1"/>
          </p:nvSpPr>
          <p:spPr bwMode="auto">
            <a:xfrm flipH="1">
              <a:off x="3607230" y="4373792"/>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3"/>
            <p:cNvSpPr>
              <a:spLocks/>
            </p:cNvSpPr>
            <p:nvPr userDrawn="1"/>
          </p:nvSpPr>
          <p:spPr bwMode="auto">
            <a:xfrm flipH="1">
              <a:off x="3702794" y="4375218"/>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4"/>
            <p:cNvSpPr>
              <a:spLocks/>
            </p:cNvSpPr>
            <p:nvPr userDrawn="1"/>
          </p:nvSpPr>
          <p:spPr bwMode="auto">
            <a:xfrm flipH="1">
              <a:off x="3647167" y="4378071"/>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5"/>
            <p:cNvSpPr>
              <a:spLocks/>
            </p:cNvSpPr>
            <p:nvPr userDrawn="1"/>
          </p:nvSpPr>
          <p:spPr bwMode="auto">
            <a:xfrm flipH="1">
              <a:off x="3681399" y="4379497"/>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6"/>
            <p:cNvSpPr>
              <a:spLocks/>
            </p:cNvSpPr>
            <p:nvPr userDrawn="1"/>
          </p:nvSpPr>
          <p:spPr bwMode="auto">
            <a:xfrm flipH="1">
              <a:off x="3622919" y="438234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17"/>
            <p:cNvSpPr>
              <a:spLocks/>
            </p:cNvSpPr>
            <p:nvPr userDrawn="1"/>
          </p:nvSpPr>
          <p:spPr bwMode="auto">
            <a:xfrm flipH="1">
              <a:off x="3662856" y="4386629"/>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18"/>
            <p:cNvSpPr>
              <a:spLocks/>
            </p:cNvSpPr>
            <p:nvPr userDrawn="1"/>
          </p:nvSpPr>
          <p:spPr bwMode="auto">
            <a:xfrm flipH="1">
              <a:off x="3637183" y="4390907"/>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19"/>
            <p:cNvSpPr>
              <a:spLocks/>
            </p:cNvSpPr>
            <p:nvPr userDrawn="1"/>
          </p:nvSpPr>
          <p:spPr bwMode="auto">
            <a:xfrm flipH="1">
              <a:off x="3677120" y="4395187"/>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0"/>
            <p:cNvSpPr>
              <a:spLocks/>
            </p:cNvSpPr>
            <p:nvPr userDrawn="1"/>
          </p:nvSpPr>
          <p:spPr bwMode="auto">
            <a:xfrm flipH="1">
              <a:off x="3652872" y="4399465"/>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1"/>
            <p:cNvSpPr>
              <a:spLocks/>
            </p:cNvSpPr>
            <p:nvPr userDrawn="1"/>
          </p:nvSpPr>
          <p:spPr bwMode="auto">
            <a:xfrm flipH="1">
              <a:off x="3692809" y="4403745"/>
              <a:ext cx="24248" cy="14263"/>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2"/>
            <p:cNvSpPr>
              <a:spLocks/>
            </p:cNvSpPr>
            <p:nvPr userDrawn="1"/>
          </p:nvSpPr>
          <p:spPr bwMode="auto">
            <a:xfrm flipH="1">
              <a:off x="3668561" y="440945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3"/>
            <p:cNvSpPr>
              <a:spLocks/>
            </p:cNvSpPr>
            <p:nvPr userDrawn="1"/>
          </p:nvSpPr>
          <p:spPr bwMode="auto">
            <a:xfrm flipH="1">
              <a:off x="3577278" y="4373792"/>
              <a:ext cx="88432" cy="51348"/>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4"/>
            <p:cNvSpPr>
              <a:spLocks/>
            </p:cNvSpPr>
            <p:nvPr userDrawn="1"/>
          </p:nvSpPr>
          <p:spPr bwMode="auto">
            <a:xfrm flipH="1">
              <a:off x="3684251" y="4418008"/>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5"/>
            <p:cNvSpPr>
              <a:spLocks/>
            </p:cNvSpPr>
            <p:nvPr userDrawn="1"/>
          </p:nvSpPr>
          <p:spPr bwMode="auto">
            <a:xfrm flipH="1">
              <a:off x="3655725" y="4420861"/>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6"/>
            <p:cNvSpPr>
              <a:spLocks/>
            </p:cNvSpPr>
            <p:nvPr userDrawn="1"/>
          </p:nvSpPr>
          <p:spPr bwMode="auto">
            <a:xfrm flipH="1">
              <a:off x="3697089" y="4388055"/>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27"/>
            <p:cNvSpPr>
              <a:spLocks/>
            </p:cNvSpPr>
            <p:nvPr userDrawn="1"/>
          </p:nvSpPr>
          <p:spPr bwMode="auto">
            <a:xfrm flipH="1">
              <a:off x="3617214" y="4359528"/>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28"/>
            <p:cNvSpPr>
              <a:spLocks/>
            </p:cNvSpPr>
            <p:nvPr userDrawn="1"/>
          </p:nvSpPr>
          <p:spPr bwMode="auto">
            <a:xfrm flipH="1">
              <a:off x="3591541" y="436523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29"/>
            <p:cNvSpPr>
              <a:spLocks/>
            </p:cNvSpPr>
            <p:nvPr userDrawn="1"/>
          </p:nvSpPr>
          <p:spPr bwMode="auto">
            <a:xfrm flipH="1">
              <a:off x="3601525" y="4350970"/>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0"/>
            <p:cNvSpPr>
              <a:spLocks/>
            </p:cNvSpPr>
            <p:nvPr userDrawn="1"/>
          </p:nvSpPr>
          <p:spPr bwMode="auto">
            <a:xfrm flipH="1">
              <a:off x="3621493" y="4343839"/>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1"/>
            <p:cNvSpPr>
              <a:spLocks/>
            </p:cNvSpPr>
            <p:nvPr userDrawn="1"/>
          </p:nvSpPr>
          <p:spPr bwMode="auto">
            <a:xfrm flipH="1">
              <a:off x="3535914" y="4293918"/>
              <a:ext cx="35658" cy="21395"/>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2"/>
            <p:cNvSpPr>
              <a:spLocks/>
            </p:cNvSpPr>
            <p:nvPr userDrawn="1"/>
          </p:nvSpPr>
          <p:spPr bwMode="auto">
            <a:xfrm flipH="1">
              <a:off x="3560162" y="4309608"/>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3"/>
            <p:cNvSpPr>
              <a:spLocks/>
            </p:cNvSpPr>
            <p:nvPr userDrawn="1"/>
          </p:nvSpPr>
          <p:spPr bwMode="auto">
            <a:xfrm flipH="1">
              <a:off x="3503108" y="4293918"/>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4"/>
            <p:cNvSpPr>
              <a:spLocks/>
            </p:cNvSpPr>
            <p:nvPr userDrawn="1"/>
          </p:nvSpPr>
          <p:spPr bwMode="auto">
            <a:xfrm flipH="1">
              <a:off x="3501682" y="4335281"/>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5"/>
            <p:cNvSpPr>
              <a:spLocks/>
            </p:cNvSpPr>
            <p:nvPr userDrawn="1"/>
          </p:nvSpPr>
          <p:spPr bwMode="auto">
            <a:xfrm flipH="1">
              <a:off x="3508814" y="4331002"/>
              <a:ext cx="17116" cy="9985"/>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6"/>
            <p:cNvSpPr>
              <a:spLocks/>
            </p:cNvSpPr>
            <p:nvPr userDrawn="1"/>
          </p:nvSpPr>
          <p:spPr bwMode="auto">
            <a:xfrm flipH="1">
              <a:off x="3515946" y="4342413"/>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37"/>
            <p:cNvSpPr>
              <a:spLocks/>
            </p:cNvSpPr>
            <p:nvPr userDrawn="1"/>
          </p:nvSpPr>
          <p:spPr bwMode="auto">
            <a:xfrm flipH="1">
              <a:off x="3518798" y="4303902"/>
              <a:ext cx="47069" cy="27101"/>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38"/>
            <p:cNvSpPr>
              <a:spLocks/>
            </p:cNvSpPr>
            <p:nvPr userDrawn="1"/>
          </p:nvSpPr>
          <p:spPr bwMode="auto">
            <a:xfrm flipH="1">
              <a:off x="3555883" y="4323871"/>
              <a:ext cx="24248" cy="15690"/>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39"/>
            <p:cNvSpPr>
              <a:spLocks/>
            </p:cNvSpPr>
            <p:nvPr userDrawn="1"/>
          </p:nvSpPr>
          <p:spPr bwMode="auto">
            <a:xfrm flipH="1">
              <a:off x="3503108" y="4312460"/>
              <a:ext cx="52774" cy="31379"/>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0"/>
            <p:cNvSpPr>
              <a:spLocks/>
            </p:cNvSpPr>
            <p:nvPr userDrawn="1"/>
          </p:nvSpPr>
          <p:spPr bwMode="auto">
            <a:xfrm flipH="1">
              <a:off x="3597245" y="431246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1"/>
            <p:cNvSpPr>
              <a:spLocks/>
            </p:cNvSpPr>
            <p:nvPr userDrawn="1"/>
          </p:nvSpPr>
          <p:spPr bwMode="auto">
            <a:xfrm flipH="1">
              <a:off x="3581556" y="428821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2"/>
            <p:cNvSpPr>
              <a:spLocks/>
            </p:cNvSpPr>
            <p:nvPr userDrawn="1"/>
          </p:nvSpPr>
          <p:spPr bwMode="auto">
            <a:xfrm flipH="1">
              <a:off x="3591540" y="4293918"/>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3"/>
            <p:cNvSpPr>
              <a:spLocks/>
            </p:cNvSpPr>
            <p:nvPr userDrawn="1"/>
          </p:nvSpPr>
          <p:spPr bwMode="auto">
            <a:xfrm flipH="1">
              <a:off x="3550177" y="4285360"/>
              <a:ext cx="41364" cy="2424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4"/>
            <p:cNvSpPr>
              <a:spLocks/>
            </p:cNvSpPr>
            <p:nvPr userDrawn="1"/>
          </p:nvSpPr>
          <p:spPr bwMode="auto">
            <a:xfrm flipH="1">
              <a:off x="3581556" y="430390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5"/>
            <p:cNvSpPr>
              <a:spLocks/>
            </p:cNvSpPr>
            <p:nvPr userDrawn="1"/>
          </p:nvSpPr>
          <p:spPr bwMode="auto">
            <a:xfrm flipH="1">
              <a:off x="3575851" y="4318166"/>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6"/>
            <p:cNvSpPr>
              <a:spLocks/>
            </p:cNvSpPr>
            <p:nvPr userDrawn="1"/>
          </p:nvSpPr>
          <p:spPr bwMode="auto">
            <a:xfrm flipH="1">
              <a:off x="3456040" y="4303902"/>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47"/>
            <p:cNvSpPr>
              <a:spLocks/>
            </p:cNvSpPr>
            <p:nvPr userDrawn="1"/>
          </p:nvSpPr>
          <p:spPr bwMode="auto">
            <a:xfrm flipH="1">
              <a:off x="3503108" y="424399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48"/>
            <p:cNvSpPr>
              <a:spLocks/>
            </p:cNvSpPr>
            <p:nvPr userDrawn="1"/>
          </p:nvSpPr>
          <p:spPr bwMode="auto">
            <a:xfrm flipH="1">
              <a:off x="3513093" y="424827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49"/>
            <p:cNvSpPr>
              <a:spLocks/>
            </p:cNvSpPr>
            <p:nvPr userDrawn="1"/>
          </p:nvSpPr>
          <p:spPr bwMode="auto">
            <a:xfrm flipH="1">
              <a:off x="3487419" y="4249702"/>
              <a:ext cx="25674" cy="14263"/>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0"/>
            <p:cNvSpPr>
              <a:spLocks/>
            </p:cNvSpPr>
            <p:nvPr userDrawn="1"/>
          </p:nvSpPr>
          <p:spPr bwMode="auto">
            <a:xfrm flipH="1">
              <a:off x="3503109" y="4258260"/>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1"/>
            <p:cNvSpPr>
              <a:spLocks/>
            </p:cNvSpPr>
            <p:nvPr userDrawn="1"/>
          </p:nvSpPr>
          <p:spPr bwMode="auto">
            <a:xfrm flipH="1">
              <a:off x="3488845" y="4266818"/>
              <a:ext cx="24248" cy="15690"/>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2"/>
            <p:cNvSpPr>
              <a:spLocks/>
            </p:cNvSpPr>
            <p:nvPr userDrawn="1"/>
          </p:nvSpPr>
          <p:spPr bwMode="auto">
            <a:xfrm flipH="1">
              <a:off x="3457466" y="4258260"/>
              <a:ext cx="41364" cy="2424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3"/>
            <p:cNvSpPr>
              <a:spLocks/>
            </p:cNvSpPr>
            <p:nvPr userDrawn="1"/>
          </p:nvSpPr>
          <p:spPr bwMode="auto">
            <a:xfrm flipH="1">
              <a:off x="3473156" y="427680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4"/>
            <p:cNvSpPr>
              <a:spLocks/>
            </p:cNvSpPr>
            <p:nvPr userDrawn="1"/>
          </p:nvSpPr>
          <p:spPr bwMode="auto">
            <a:xfrm flipH="1">
              <a:off x="3456040" y="428536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5"/>
            <p:cNvSpPr>
              <a:spLocks/>
            </p:cNvSpPr>
            <p:nvPr userDrawn="1"/>
          </p:nvSpPr>
          <p:spPr bwMode="auto">
            <a:xfrm flipH="1">
              <a:off x="3424661" y="4276802"/>
              <a:ext cx="41364" cy="2424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6"/>
            <p:cNvSpPr>
              <a:spLocks/>
            </p:cNvSpPr>
            <p:nvPr userDrawn="1"/>
          </p:nvSpPr>
          <p:spPr bwMode="auto">
            <a:xfrm flipH="1">
              <a:off x="3440351" y="4295344"/>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57"/>
            <p:cNvSpPr>
              <a:spLocks/>
            </p:cNvSpPr>
            <p:nvPr userDrawn="1"/>
          </p:nvSpPr>
          <p:spPr bwMode="auto">
            <a:xfrm flipH="1">
              <a:off x="3487419" y="4285360"/>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58"/>
            <p:cNvSpPr>
              <a:spLocks/>
            </p:cNvSpPr>
            <p:nvPr userDrawn="1"/>
          </p:nvSpPr>
          <p:spPr bwMode="auto">
            <a:xfrm flipH="1">
              <a:off x="3504535" y="4276802"/>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59"/>
            <p:cNvSpPr>
              <a:spLocks/>
            </p:cNvSpPr>
            <p:nvPr userDrawn="1"/>
          </p:nvSpPr>
          <p:spPr bwMode="auto">
            <a:xfrm flipH="1">
              <a:off x="3518798" y="4285360"/>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0"/>
            <p:cNvSpPr>
              <a:spLocks/>
            </p:cNvSpPr>
            <p:nvPr userDrawn="1"/>
          </p:nvSpPr>
          <p:spPr bwMode="auto">
            <a:xfrm flipH="1">
              <a:off x="3518798" y="4268244"/>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1"/>
            <p:cNvSpPr>
              <a:spLocks/>
            </p:cNvSpPr>
            <p:nvPr userDrawn="1"/>
          </p:nvSpPr>
          <p:spPr bwMode="auto">
            <a:xfrm flipH="1">
              <a:off x="3561588" y="4276802"/>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2"/>
            <p:cNvSpPr>
              <a:spLocks/>
            </p:cNvSpPr>
            <p:nvPr userDrawn="1"/>
          </p:nvSpPr>
          <p:spPr bwMode="auto">
            <a:xfrm flipH="1">
              <a:off x="3523077" y="4253981"/>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3"/>
            <p:cNvSpPr>
              <a:spLocks/>
            </p:cNvSpPr>
            <p:nvPr userDrawn="1"/>
          </p:nvSpPr>
          <p:spPr bwMode="auto">
            <a:xfrm flipH="1">
              <a:off x="3533061" y="4259686"/>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4"/>
            <p:cNvSpPr>
              <a:spLocks/>
            </p:cNvSpPr>
            <p:nvPr userDrawn="1"/>
          </p:nvSpPr>
          <p:spPr bwMode="auto">
            <a:xfrm flipH="1">
              <a:off x="3543045" y="4266818"/>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5"/>
            <p:cNvSpPr>
              <a:spLocks/>
            </p:cNvSpPr>
            <p:nvPr userDrawn="1"/>
          </p:nvSpPr>
          <p:spPr bwMode="auto">
            <a:xfrm flipH="1">
              <a:off x="3553030" y="4271097"/>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6"/>
            <p:cNvSpPr>
              <a:spLocks/>
            </p:cNvSpPr>
            <p:nvPr userDrawn="1"/>
          </p:nvSpPr>
          <p:spPr bwMode="auto">
            <a:xfrm flipH="1">
              <a:off x="3534487" y="427680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67"/>
            <p:cNvSpPr>
              <a:spLocks/>
            </p:cNvSpPr>
            <p:nvPr userDrawn="1"/>
          </p:nvSpPr>
          <p:spPr bwMode="auto">
            <a:xfrm flipH="1">
              <a:off x="3487419" y="4326723"/>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68"/>
            <p:cNvSpPr>
              <a:spLocks/>
            </p:cNvSpPr>
            <p:nvPr userDrawn="1"/>
          </p:nvSpPr>
          <p:spPr bwMode="auto">
            <a:xfrm flipH="1">
              <a:off x="3471729" y="431246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69"/>
            <p:cNvSpPr>
              <a:spLocks/>
            </p:cNvSpPr>
            <p:nvPr userDrawn="1"/>
          </p:nvSpPr>
          <p:spPr bwMode="auto">
            <a:xfrm flipH="1">
              <a:off x="3487419" y="4303902"/>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0"/>
            <p:cNvSpPr>
              <a:spLocks/>
            </p:cNvSpPr>
            <p:nvPr userDrawn="1"/>
          </p:nvSpPr>
          <p:spPr bwMode="auto">
            <a:xfrm flipH="1">
              <a:off x="3471730" y="429534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1"/>
            <p:cNvSpPr>
              <a:spLocks/>
            </p:cNvSpPr>
            <p:nvPr userDrawn="1"/>
          </p:nvSpPr>
          <p:spPr bwMode="auto">
            <a:xfrm flipH="1">
              <a:off x="3699941" y="4446534"/>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2"/>
            <p:cNvSpPr>
              <a:spLocks/>
            </p:cNvSpPr>
            <p:nvPr userDrawn="1"/>
          </p:nvSpPr>
          <p:spPr bwMode="auto">
            <a:xfrm flipH="1">
              <a:off x="3530209" y="4348118"/>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3"/>
            <p:cNvSpPr>
              <a:spLocks/>
            </p:cNvSpPr>
            <p:nvPr userDrawn="1"/>
          </p:nvSpPr>
          <p:spPr bwMode="auto">
            <a:xfrm flipH="1">
              <a:off x="3545898" y="435667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4"/>
            <p:cNvSpPr>
              <a:spLocks/>
            </p:cNvSpPr>
            <p:nvPr userDrawn="1"/>
          </p:nvSpPr>
          <p:spPr bwMode="auto">
            <a:xfrm flipH="1">
              <a:off x="3668561" y="4339560"/>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5"/>
            <p:cNvSpPr>
              <a:spLocks/>
            </p:cNvSpPr>
            <p:nvPr userDrawn="1"/>
          </p:nvSpPr>
          <p:spPr bwMode="auto">
            <a:xfrm flipH="1">
              <a:off x="3677120" y="4345265"/>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6"/>
            <p:cNvSpPr>
              <a:spLocks/>
            </p:cNvSpPr>
            <p:nvPr userDrawn="1"/>
          </p:nvSpPr>
          <p:spPr bwMode="auto">
            <a:xfrm flipH="1">
              <a:off x="3610083" y="4305328"/>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77"/>
            <p:cNvSpPr>
              <a:spLocks/>
            </p:cNvSpPr>
            <p:nvPr userDrawn="1"/>
          </p:nvSpPr>
          <p:spPr bwMode="auto">
            <a:xfrm flipH="1">
              <a:off x="3600099" y="4299623"/>
              <a:ext cx="17116" cy="9985"/>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78"/>
            <p:cNvSpPr>
              <a:spLocks/>
            </p:cNvSpPr>
            <p:nvPr userDrawn="1"/>
          </p:nvSpPr>
          <p:spPr bwMode="auto">
            <a:xfrm flipH="1">
              <a:off x="3571572" y="4282507"/>
              <a:ext cx="15690" cy="9985"/>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79"/>
            <p:cNvSpPr>
              <a:spLocks/>
            </p:cNvSpPr>
            <p:nvPr userDrawn="1"/>
          </p:nvSpPr>
          <p:spPr bwMode="auto">
            <a:xfrm flipH="1">
              <a:off x="3615788" y="4241144"/>
              <a:ext cx="191127" cy="109827"/>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0"/>
            <p:cNvSpPr>
              <a:spLocks/>
            </p:cNvSpPr>
            <p:nvPr userDrawn="1"/>
          </p:nvSpPr>
          <p:spPr bwMode="auto">
            <a:xfrm flipH="1">
              <a:off x="3353345" y="4074264"/>
              <a:ext cx="329480" cy="452144"/>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1"/>
            <p:cNvSpPr>
              <a:spLocks/>
            </p:cNvSpPr>
            <p:nvPr userDrawn="1"/>
          </p:nvSpPr>
          <p:spPr bwMode="auto">
            <a:xfrm flipH="1">
              <a:off x="3678546" y="4266818"/>
              <a:ext cx="21395" cy="255312"/>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2"/>
            <p:cNvSpPr>
              <a:spLocks/>
            </p:cNvSpPr>
            <p:nvPr userDrawn="1"/>
          </p:nvSpPr>
          <p:spPr bwMode="auto">
            <a:xfrm flipH="1">
              <a:off x="3357624" y="4067133"/>
              <a:ext cx="342317" cy="209669"/>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3"/>
            <p:cNvSpPr>
              <a:spLocks/>
            </p:cNvSpPr>
            <p:nvPr userDrawn="1"/>
          </p:nvSpPr>
          <p:spPr bwMode="auto">
            <a:xfrm flipH="1">
              <a:off x="3699940" y="4035754"/>
              <a:ext cx="183996" cy="189701"/>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4"/>
            <p:cNvSpPr>
              <a:spLocks/>
            </p:cNvSpPr>
            <p:nvPr userDrawn="1"/>
          </p:nvSpPr>
          <p:spPr bwMode="auto">
            <a:xfrm flipH="1">
              <a:off x="3835441" y="4147007"/>
              <a:ext cx="106974" cy="119811"/>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5"/>
            <p:cNvSpPr>
              <a:spLocks/>
            </p:cNvSpPr>
            <p:nvPr userDrawn="1"/>
          </p:nvSpPr>
          <p:spPr bwMode="auto">
            <a:xfrm flipH="1">
              <a:off x="4012305" y="3957306"/>
              <a:ext cx="138353" cy="303807"/>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6"/>
            <p:cNvSpPr>
              <a:spLocks/>
            </p:cNvSpPr>
            <p:nvPr userDrawn="1"/>
          </p:nvSpPr>
          <p:spPr bwMode="auto">
            <a:xfrm flipH="1">
              <a:off x="3722761" y="4265391"/>
              <a:ext cx="158322" cy="92711"/>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87"/>
            <p:cNvSpPr>
              <a:spLocks/>
            </p:cNvSpPr>
            <p:nvPr userDrawn="1"/>
          </p:nvSpPr>
          <p:spPr bwMode="auto">
            <a:xfrm flipH="1">
              <a:off x="3849704" y="4199781"/>
              <a:ext cx="228211" cy="115532"/>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88"/>
            <p:cNvSpPr>
              <a:spLocks/>
            </p:cNvSpPr>
            <p:nvPr userDrawn="1"/>
          </p:nvSpPr>
          <p:spPr bwMode="auto">
            <a:xfrm flipH="1">
              <a:off x="2914039" y="3657779"/>
              <a:ext cx="116958" cy="215375"/>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89"/>
            <p:cNvSpPr>
              <a:spLocks/>
            </p:cNvSpPr>
            <p:nvPr userDrawn="1"/>
          </p:nvSpPr>
          <p:spPr bwMode="auto">
            <a:xfrm flipH="1">
              <a:off x="3063802" y="3850333"/>
              <a:ext cx="218227" cy="109827"/>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0"/>
            <p:cNvSpPr>
              <a:spLocks/>
            </p:cNvSpPr>
            <p:nvPr userDrawn="1"/>
          </p:nvSpPr>
          <p:spPr bwMode="auto">
            <a:xfrm flipH="1">
              <a:off x="3313408" y="3492326"/>
              <a:ext cx="212522" cy="370843"/>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1"/>
            <p:cNvSpPr>
              <a:spLocks/>
            </p:cNvSpPr>
            <p:nvPr userDrawn="1"/>
          </p:nvSpPr>
          <p:spPr bwMode="auto">
            <a:xfrm flipH="1">
              <a:off x="3210713" y="3777590"/>
              <a:ext cx="318070" cy="152617"/>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2"/>
            <p:cNvSpPr>
              <a:spLocks/>
            </p:cNvSpPr>
            <p:nvPr userDrawn="1"/>
          </p:nvSpPr>
          <p:spPr bwMode="auto">
            <a:xfrm flipH="1">
              <a:off x="2664433" y="3677747"/>
              <a:ext cx="330906" cy="450717"/>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3"/>
            <p:cNvSpPr>
              <a:spLocks/>
            </p:cNvSpPr>
            <p:nvPr userDrawn="1"/>
          </p:nvSpPr>
          <p:spPr bwMode="auto">
            <a:xfrm flipH="1">
              <a:off x="2991060" y="3868874"/>
              <a:ext cx="19968" cy="256738"/>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4"/>
            <p:cNvSpPr>
              <a:spLocks/>
            </p:cNvSpPr>
            <p:nvPr userDrawn="1"/>
          </p:nvSpPr>
          <p:spPr bwMode="auto">
            <a:xfrm flipH="1">
              <a:off x="2668712" y="3669190"/>
              <a:ext cx="342317" cy="209669"/>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5"/>
            <p:cNvSpPr>
              <a:spLocks noEditPoints="1"/>
            </p:cNvSpPr>
            <p:nvPr userDrawn="1"/>
          </p:nvSpPr>
          <p:spPr bwMode="auto">
            <a:xfrm flipH="1">
              <a:off x="2227978" y="3850333"/>
              <a:ext cx="329480" cy="450717"/>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6"/>
            <p:cNvSpPr>
              <a:spLocks/>
            </p:cNvSpPr>
            <p:nvPr userDrawn="1"/>
          </p:nvSpPr>
          <p:spPr bwMode="auto">
            <a:xfrm flipH="1">
              <a:off x="2253653" y="3885990"/>
              <a:ext cx="276706" cy="380828"/>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597"/>
            <p:cNvSpPr>
              <a:spLocks/>
            </p:cNvSpPr>
            <p:nvPr userDrawn="1"/>
          </p:nvSpPr>
          <p:spPr bwMode="auto">
            <a:xfrm flipH="1">
              <a:off x="2553180" y="4042885"/>
              <a:ext cx="19968" cy="255312"/>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598"/>
            <p:cNvSpPr>
              <a:spLocks/>
            </p:cNvSpPr>
            <p:nvPr userDrawn="1"/>
          </p:nvSpPr>
          <p:spPr bwMode="auto">
            <a:xfrm flipH="1">
              <a:off x="2232258" y="3843201"/>
              <a:ext cx="340891" cy="208243"/>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599"/>
            <p:cNvSpPr>
              <a:spLocks/>
            </p:cNvSpPr>
            <p:nvPr userDrawn="1"/>
          </p:nvSpPr>
          <p:spPr bwMode="auto">
            <a:xfrm flipH="1">
              <a:off x="2130988" y="4115628"/>
              <a:ext cx="392238" cy="228211"/>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0"/>
            <p:cNvSpPr>
              <a:spLocks/>
            </p:cNvSpPr>
            <p:nvPr userDrawn="1"/>
          </p:nvSpPr>
          <p:spPr bwMode="auto">
            <a:xfrm flipH="1">
              <a:off x="2006899" y="4232586"/>
              <a:ext cx="315217" cy="203964"/>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1"/>
            <p:cNvSpPr>
              <a:spLocks noEditPoints="1"/>
            </p:cNvSpPr>
            <p:nvPr userDrawn="1"/>
          </p:nvSpPr>
          <p:spPr bwMode="auto">
            <a:xfrm flipH="1">
              <a:off x="2006899" y="4102791"/>
              <a:ext cx="539149" cy="31379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2"/>
            <p:cNvSpPr>
              <a:spLocks/>
            </p:cNvSpPr>
            <p:nvPr userDrawn="1"/>
          </p:nvSpPr>
          <p:spPr bwMode="auto">
            <a:xfrm flipH="1">
              <a:off x="2322116" y="4269671"/>
              <a:ext cx="251032" cy="166880"/>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3"/>
            <p:cNvSpPr>
              <a:spLocks/>
            </p:cNvSpPr>
            <p:nvPr userDrawn="1"/>
          </p:nvSpPr>
          <p:spPr bwMode="auto">
            <a:xfrm flipH="1">
              <a:off x="2477585" y="4268244"/>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4"/>
            <p:cNvSpPr>
              <a:spLocks/>
            </p:cNvSpPr>
            <p:nvPr userDrawn="1"/>
          </p:nvSpPr>
          <p:spPr bwMode="auto">
            <a:xfrm flipH="1">
              <a:off x="2449058" y="4252555"/>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5"/>
            <p:cNvSpPr>
              <a:spLocks/>
            </p:cNvSpPr>
            <p:nvPr userDrawn="1"/>
          </p:nvSpPr>
          <p:spPr bwMode="auto">
            <a:xfrm flipH="1">
              <a:off x="2457616" y="4256833"/>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06"/>
            <p:cNvSpPr>
              <a:spLocks/>
            </p:cNvSpPr>
            <p:nvPr userDrawn="1"/>
          </p:nvSpPr>
          <p:spPr bwMode="auto">
            <a:xfrm flipH="1">
              <a:off x="2467600" y="4262539"/>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08"/>
            <p:cNvSpPr>
              <a:spLocks/>
            </p:cNvSpPr>
            <p:nvPr userDrawn="1"/>
          </p:nvSpPr>
          <p:spPr bwMode="auto">
            <a:xfrm flipH="1">
              <a:off x="2447632" y="4265391"/>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09"/>
            <p:cNvSpPr>
              <a:spLocks/>
            </p:cNvSpPr>
            <p:nvPr userDrawn="1"/>
          </p:nvSpPr>
          <p:spPr bwMode="auto">
            <a:xfrm flipH="1">
              <a:off x="2486143" y="427394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0"/>
            <p:cNvSpPr>
              <a:spLocks/>
            </p:cNvSpPr>
            <p:nvPr userDrawn="1"/>
          </p:nvSpPr>
          <p:spPr bwMode="auto">
            <a:xfrm flipH="1">
              <a:off x="2494701" y="4279654"/>
              <a:ext cx="15690" cy="8558"/>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1"/>
            <p:cNvSpPr>
              <a:spLocks/>
            </p:cNvSpPr>
            <p:nvPr userDrawn="1"/>
          </p:nvSpPr>
          <p:spPr bwMode="auto">
            <a:xfrm flipH="1">
              <a:off x="2461896" y="4273949"/>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2"/>
            <p:cNvSpPr>
              <a:spLocks/>
            </p:cNvSpPr>
            <p:nvPr userDrawn="1"/>
          </p:nvSpPr>
          <p:spPr bwMode="auto">
            <a:xfrm flipH="1">
              <a:off x="2440500" y="4279654"/>
              <a:ext cx="24248" cy="14263"/>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3"/>
            <p:cNvSpPr>
              <a:spLocks/>
            </p:cNvSpPr>
            <p:nvPr userDrawn="1"/>
          </p:nvSpPr>
          <p:spPr bwMode="auto">
            <a:xfrm flipH="1">
              <a:off x="2476159" y="4282507"/>
              <a:ext cx="24248" cy="14263"/>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4"/>
            <p:cNvSpPr>
              <a:spLocks/>
            </p:cNvSpPr>
            <p:nvPr userDrawn="1"/>
          </p:nvSpPr>
          <p:spPr bwMode="auto">
            <a:xfrm flipH="1">
              <a:off x="2456190" y="4288212"/>
              <a:ext cx="28526" cy="17116"/>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5"/>
            <p:cNvSpPr>
              <a:spLocks/>
            </p:cNvSpPr>
            <p:nvPr userDrawn="1"/>
          </p:nvSpPr>
          <p:spPr bwMode="auto">
            <a:xfrm flipH="1">
              <a:off x="2431942" y="4256833"/>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6"/>
            <p:cNvSpPr>
              <a:spLocks/>
            </p:cNvSpPr>
            <p:nvPr userDrawn="1"/>
          </p:nvSpPr>
          <p:spPr bwMode="auto">
            <a:xfrm flipH="1">
              <a:off x="2426237" y="4271097"/>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17"/>
            <p:cNvSpPr>
              <a:spLocks/>
            </p:cNvSpPr>
            <p:nvPr userDrawn="1"/>
          </p:nvSpPr>
          <p:spPr bwMode="auto">
            <a:xfrm flipH="1">
              <a:off x="2346363" y="424257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18"/>
            <p:cNvSpPr>
              <a:spLocks/>
            </p:cNvSpPr>
            <p:nvPr userDrawn="1"/>
          </p:nvSpPr>
          <p:spPr bwMode="auto">
            <a:xfrm flipH="1">
              <a:off x="2421959" y="4285360"/>
              <a:ext cx="24248" cy="14263"/>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19"/>
            <p:cNvSpPr>
              <a:spLocks/>
            </p:cNvSpPr>
            <p:nvPr userDrawn="1"/>
          </p:nvSpPr>
          <p:spPr bwMode="auto">
            <a:xfrm flipH="1">
              <a:off x="2399138" y="4309607"/>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0"/>
            <p:cNvSpPr>
              <a:spLocks/>
            </p:cNvSpPr>
            <p:nvPr userDrawn="1"/>
          </p:nvSpPr>
          <p:spPr bwMode="auto">
            <a:xfrm flipH="1">
              <a:off x="2384874" y="4301049"/>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1"/>
            <p:cNvSpPr>
              <a:spLocks/>
            </p:cNvSpPr>
            <p:nvPr userDrawn="1"/>
          </p:nvSpPr>
          <p:spPr bwMode="auto">
            <a:xfrm flipH="1">
              <a:off x="2436222" y="4293918"/>
              <a:ext cx="34232" cy="19968"/>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2"/>
            <p:cNvSpPr>
              <a:spLocks/>
            </p:cNvSpPr>
            <p:nvPr userDrawn="1"/>
          </p:nvSpPr>
          <p:spPr bwMode="auto">
            <a:xfrm flipH="1">
              <a:off x="2411975" y="4299623"/>
              <a:ext cx="42790" cy="2424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3"/>
            <p:cNvSpPr>
              <a:spLocks/>
            </p:cNvSpPr>
            <p:nvPr userDrawn="1"/>
          </p:nvSpPr>
          <p:spPr bwMode="auto">
            <a:xfrm flipH="1">
              <a:off x="2429090" y="4241143"/>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4"/>
            <p:cNvSpPr>
              <a:spLocks/>
            </p:cNvSpPr>
            <p:nvPr userDrawn="1"/>
          </p:nvSpPr>
          <p:spPr bwMode="auto">
            <a:xfrm flipH="1">
              <a:off x="2439074" y="4246849"/>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5"/>
            <p:cNvSpPr>
              <a:spLocks/>
            </p:cNvSpPr>
            <p:nvPr userDrawn="1"/>
          </p:nvSpPr>
          <p:spPr bwMode="auto">
            <a:xfrm flipH="1">
              <a:off x="2420532" y="423543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6"/>
            <p:cNvSpPr>
              <a:spLocks/>
            </p:cNvSpPr>
            <p:nvPr userDrawn="1"/>
          </p:nvSpPr>
          <p:spPr bwMode="auto">
            <a:xfrm flipH="1">
              <a:off x="2400563" y="4224028"/>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27"/>
            <p:cNvSpPr>
              <a:spLocks/>
            </p:cNvSpPr>
            <p:nvPr userDrawn="1"/>
          </p:nvSpPr>
          <p:spPr bwMode="auto">
            <a:xfrm flipH="1">
              <a:off x="2410548" y="422973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28"/>
            <p:cNvSpPr>
              <a:spLocks/>
            </p:cNvSpPr>
            <p:nvPr userDrawn="1"/>
          </p:nvSpPr>
          <p:spPr bwMode="auto">
            <a:xfrm flipH="1">
              <a:off x="2334953" y="4185517"/>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29"/>
            <p:cNvSpPr>
              <a:spLocks/>
            </p:cNvSpPr>
            <p:nvPr userDrawn="1"/>
          </p:nvSpPr>
          <p:spPr bwMode="auto">
            <a:xfrm flipH="1">
              <a:off x="2344937" y="4191223"/>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0"/>
            <p:cNvSpPr>
              <a:spLocks/>
            </p:cNvSpPr>
            <p:nvPr userDrawn="1"/>
          </p:nvSpPr>
          <p:spPr bwMode="auto">
            <a:xfrm flipH="1">
              <a:off x="2354921" y="4196928"/>
              <a:ext cx="15690" cy="9985"/>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1"/>
            <p:cNvSpPr>
              <a:spLocks/>
            </p:cNvSpPr>
            <p:nvPr userDrawn="1"/>
          </p:nvSpPr>
          <p:spPr bwMode="auto">
            <a:xfrm flipH="1">
              <a:off x="2327822" y="4196928"/>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2"/>
            <p:cNvSpPr>
              <a:spLocks/>
            </p:cNvSpPr>
            <p:nvPr userDrawn="1"/>
          </p:nvSpPr>
          <p:spPr bwMode="auto">
            <a:xfrm flipH="1">
              <a:off x="2363479" y="4202633"/>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3"/>
            <p:cNvSpPr>
              <a:spLocks/>
            </p:cNvSpPr>
            <p:nvPr userDrawn="1"/>
          </p:nvSpPr>
          <p:spPr bwMode="auto">
            <a:xfrm flipH="1">
              <a:off x="2306426" y="420120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4"/>
            <p:cNvSpPr>
              <a:spLocks/>
            </p:cNvSpPr>
            <p:nvPr userDrawn="1"/>
          </p:nvSpPr>
          <p:spPr bwMode="auto">
            <a:xfrm flipH="1">
              <a:off x="2372037" y="4208338"/>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5"/>
            <p:cNvSpPr>
              <a:spLocks/>
            </p:cNvSpPr>
            <p:nvPr userDrawn="1"/>
          </p:nvSpPr>
          <p:spPr bwMode="auto">
            <a:xfrm flipH="1">
              <a:off x="2342085" y="4205486"/>
              <a:ext cx="24248" cy="14263"/>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6"/>
            <p:cNvSpPr>
              <a:spLocks/>
            </p:cNvSpPr>
            <p:nvPr userDrawn="1"/>
          </p:nvSpPr>
          <p:spPr bwMode="auto">
            <a:xfrm flipH="1">
              <a:off x="2287885" y="4208338"/>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37"/>
            <p:cNvSpPr>
              <a:spLocks/>
            </p:cNvSpPr>
            <p:nvPr userDrawn="1"/>
          </p:nvSpPr>
          <p:spPr bwMode="auto">
            <a:xfrm flipH="1">
              <a:off x="2322116" y="4209764"/>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38"/>
            <p:cNvSpPr>
              <a:spLocks/>
            </p:cNvSpPr>
            <p:nvPr userDrawn="1"/>
          </p:nvSpPr>
          <p:spPr bwMode="auto">
            <a:xfrm flipH="1">
              <a:off x="2263637" y="4212617"/>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39"/>
            <p:cNvSpPr>
              <a:spLocks/>
            </p:cNvSpPr>
            <p:nvPr userDrawn="1"/>
          </p:nvSpPr>
          <p:spPr bwMode="auto">
            <a:xfrm flipH="1">
              <a:off x="2357774" y="421404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0"/>
            <p:cNvSpPr>
              <a:spLocks/>
            </p:cNvSpPr>
            <p:nvPr userDrawn="1"/>
          </p:nvSpPr>
          <p:spPr bwMode="auto">
            <a:xfrm flipH="1">
              <a:off x="2302148" y="4216896"/>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1"/>
            <p:cNvSpPr>
              <a:spLocks/>
            </p:cNvSpPr>
            <p:nvPr userDrawn="1"/>
          </p:nvSpPr>
          <p:spPr bwMode="auto">
            <a:xfrm flipH="1">
              <a:off x="2277900" y="422117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2"/>
            <p:cNvSpPr>
              <a:spLocks/>
            </p:cNvSpPr>
            <p:nvPr userDrawn="1"/>
          </p:nvSpPr>
          <p:spPr bwMode="auto">
            <a:xfrm flipH="1">
              <a:off x="2372037" y="4222602"/>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3"/>
            <p:cNvSpPr>
              <a:spLocks/>
            </p:cNvSpPr>
            <p:nvPr userDrawn="1"/>
          </p:nvSpPr>
          <p:spPr bwMode="auto">
            <a:xfrm flipH="1">
              <a:off x="2350643" y="4226880"/>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4"/>
            <p:cNvSpPr>
              <a:spLocks/>
            </p:cNvSpPr>
            <p:nvPr userDrawn="1"/>
          </p:nvSpPr>
          <p:spPr bwMode="auto">
            <a:xfrm flipH="1">
              <a:off x="2293590" y="4229733"/>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5"/>
            <p:cNvSpPr>
              <a:spLocks/>
            </p:cNvSpPr>
            <p:nvPr userDrawn="1"/>
          </p:nvSpPr>
          <p:spPr bwMode="auto">
            <a:xfrm flipH="1">
              <a:off x="2387727" y="4231160"/>
              <a:ext cx="24248" cy="14263"/>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6"/>
            <p:cNvSpPr>
              <a:spLocks/>
            </p:cNvSpPr>
            <p:nvPr userDrawn="1"/>
          </p:nvSpPr>
          <p:spPr bwMode="auto">
            <a:xfrm flipH="1">
              <a:off x="2366332" y="4235438"/>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47"/>
            <p:cNvSpPr>
              <a:spLocks/>
            </p:cNvSpPr>
            <p:nvPr userDrawn="1"/>
          </p:nvSpPr>
          <p:spPr bwMode="auto">
            <a:xfrm flipH="1">
              <a:off x="2277900" y="4239718"/>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48"/>
            <p:cNvSpPr>
              <a:spLocks/>
            </p:cNvSpPr>
            <p:nvPr userDrawn="1"/>
          </p:nvSpPr>
          <p:spPr bwMode="auto">
            <a:xfrm flipH="1">
              <a:off x="2401990" y="4239718"/>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49"/>
            <p:cNvSpPr>
              <a:spLocks/>
            </p:cNvSpPr>
            <p:nvPr userDrawn="1"/>
          </p:nvSpPr>
          <p:spPr bwMode="auto">
            <a:xfrm flipH="1">
              <a:off x="2380595" y="4243996"/>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0"/>
            <p:cNvSpPr>
              <a:spLocks/>
            </p:cNvSpPr>
            <p:nvPr userDrawn="1"/>
          </p:nvSpPr>
          <p:spPr bwMode="auto">
            <a:xfrm flipH="1">
              <a:off x="2323542" y="4246849"/>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1"/>
            <p:cNvSpPr>
              <a:spLocks/>
            </p:cNvSpPr>
            <p:nvPr userDrawn="1"/>
          </p:nvSpPr>
          <p:spPr bwMode="auto">
            <a:xfrm flipH="1">
              <a:off x="2417679" y="4248275"/>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2"/>
            <p:cNvSpPr>
              <a:spLocks/>
            </p:cNvSpPr>
            <p:nvPr userDrawn="1"/>
          </p:nvSpPr>
          <p:spPr bwMode="auto">
            <a:xfrm flipH="1">
              <a:off x="2362053" y="425112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3"/>
            <p:cNvSpPr>
              <a:spLocks/>
            </p:cNvSpPr>
            <p:nvPr userDrawn="1"/>
          </p:nvSpPr>
          <p:spPr bwMode="auto">
            <a:xfrm flipH="1">
              <a:off x="2396285" y="4253981"/>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4"/>
            <p:cNvSpPr>
              <a:spLocks/>
            </p:cNvSpPr>
            <p:nvPr userDrawn="1"/>
          </p:nvSpPr>
          <p:spPr bwMode="auto">
            <a:xfrm flipH="1">
              <a:off x="2337805" y="4255407"/>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5"/>
            <p:cNvSpPr>
              <a:spLocks/>
            </p:cNvSpPr>
            <p:nvPr userDrawn="1"/>
          </p:nvSpPr>
          <p:spPr bwMode="auto">
            <a:xfrm flipH="1">
              <a:off x="2376316" y="4259686"/>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6"/>
            <p:cNvSpPr>
              <a:spLocks/>
            </p:cNvSpPr>
            <p:nvPr userDrawn="1"/>
          </p:nvSpPr>
          <p:spPr bwMode="auto">
            <a:xfrm flipH="1">
              <a:off x="2352069" y="4263964"/>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57"/>
            <p:cNvSpPr>
              <a:spLocks/>
            </p:cNvSpPr>
            <p:nvPr userDrawn="1"/>
          </p:nvSpPr>
          <p:spPr bwMode="auto">
            <a:xfrm flipH="1">
              <a:off x="2392005" y="4268244"/>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58"/>
            <p:cNvSpPr>
              <a:spLocks/>
            </p:cNvSpPr>
            <p:nvPr userDrawn="1"/>
          </p:nvSpPr>
          <p:spPr bwMode="auto">
            <a:xfrm flipH="1">
              <a:off x="2367758" y="427252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59"/>
            <p:cNvSpPr>
              <a:spLocks/>
            </p:cNvSpPr>
            <p:nvPr userDrawn="1"/>
          </p:nvSpPr>
          <p:spPr bwMode="auto">
            <a:xfrm flipH="1">
              <a:off x="2406269" y="4276802"/>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0"/>
            <p:cNvSpPr>
              <a:spLocks/>
            </p:cNvSpPr>
            <p:nvPr userDrawn="1"/>
          </p:nvSpPr>
          <p:spPr bwMode="auto">
            <a:xfrm flipH="1">
              <a:off x="2382022" y="4282507"/>
              <a:ext cx="25674" cy="12837"/>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1"/>
            <p:cNvSpPr>
              <a:spLocks/>
            </p:cNvSpPr>
            <p:nvPr userDrawn="1"/>
          </p:nvSpPr>
          <p:spPr bwMode="auto">
            <a:xfrm flipH="1">
              <a:off x="2293590" y="4248275"/>
              <a:ext cx="85579" cy="49922"/>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2"/>
            <p:cNvSpPr>
              <a:spLocks/>
            </p:cNvSpPr>
            <p:nvPr userDrawn="1"/>
          </p:nvSpPr>
          <p:spPr bwMode="auto">
            <a:xfrm flipH="1">
              <a:off x="2397711" y="4291065"/>
              <a:ext cx="24248" cy="14263"/>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3"/>
            <p:cNvSpPr>
              <a:spLocks/>
            </p:cNvSpPr>
            <p:nvPr userDrawn="1"/>
          </p:nvSpPr>
          <p:spPr bwMode="auto">
            <a:xfrm flipH="1">
              <a:off x="2370611" y="4292491"/>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4"/>
            <p:cNvSpPr>
              <a:spLocks/>
            </p:cNvSpPr>
            <p:nvPr userDrawn="1"/>
          </p:nvSpPr>
          <p:spPr bwMode="auto">
            <a:xfrm flipH="1">
              <a:off x="2410548" y="426253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5"/>
            <p:cNvSpPr>
              <a:spLocks/>
            </p:cNvSpPr>
            <p:nvPr userDrawn="1"/>
          </p:nvSpPr>
          <p:spPr bwMode="auto">
            <a:xfrm flipH="1">
              <a:off x="2332100" y="4234012"/>
              <a:ext cx="24248" cy="14263"/>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6"/>
            <p:cNvSpPr>
              <a:spLocks/>
            </p:cNvSpPr>
            <p:nvPr userDrawn="1"/>
          </p:nvSpPr>
          <p:spPr bwMode="auto">
            <a:xfrm flipH="1">
              <a:off x="2307853" y="4238291"/>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67"/>
            <p:cNvSpPr>
              <a:spLocks/>
            </p:cNvSpPr>
            <p:nvPr userDrawn="1"/>
          </p:nvSpPr>
          <p:spPr bwMode="auto">
            <a:xfrm flipH="1">
              <a:off x="2316411" y="4225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68"/>
            <p:cNvSpPr>
              <a:spLocks/>
            </p:cNvSpPr>
            <p:nvPr userDrawn="1"/>
          </p:nvSpPr>
          <p:spPr bwMode="auto">
            <a:xfrm flipH="1">
              <a:off x="2336379" y="4218322"/>
              <a:ext cx="24248" cy="14263"/>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69"/>
            <p:cNvSpPr>
              <a:spLocks/>
            </p:cNvSpPr>
            <p:nvPr userDrawn="1"/>
          </p:nvSpPr>
          <p:spPr bwMode="auto">
            <a:xfrm flipH="1">
              <a:off x="2252226" y="4169827"/>
              <a:ext cx="35658" cy="19968"/>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0"/>
            <p:cNvSpPr>
              <a:spLocks/>
            </p:cNvSpPr>
            <p:nvPr userDrawn="1"/>
          </p:nvSpPr>
          <p:spPr bwMode="auto">
            <a:xfrm flipH="1">
              <a:off x="2276474" y="4184091"/>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1"/>
            <p:cNvSpPr>
              <a:spLocks/>
            </p:cNvSpPr>
            <p:nvPr userDrawn="1"/>
          </p:nvSpPr>
          <p:spPr bwMode="auto">
            <a:xfrm flipH="1">
              <a:off x="2220847" y="4169827"/>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2"/>
            <p:cNvSpPr>
              <a:spLocks/>
            </p:cNvSpPr>
            <p:nvPr userDrawn="1"/>
          </p:nvSpPr>
          <p:spPr bwMode="auto">
            <a:xfrm flipH="1">
              <a:off x="2219421" y="4209764"/>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3"/>
            <p:cNvSpPr>
              <a:spLocks/>
            </p:cNvSpPr>
            <p:nvPr userDrawn="1"/>
          </p:nvSpPr>
          <p:spPr bwMode="auto">
            <a:xfrm flipH="1">
              <a:off x="2226553" y="4205486"/>
              <a:ext cx="17116" cy="9985"/>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4"/>
            <p:cNvSpPr>
              <a:spLocks/>
            </p:cNvSpPr>
            <p:nvPr userDrawn="1"/>
          </p:nvSpPr>
          <p:spPr bwMode="auto">
            <a:xfrm flipH="1">
              <a:off x="2233684" y="4216896"/>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5"/>
            <p:cNvSpPr>
              <a:spLocks/>
            </p:cNvSpPr>
            <p:nvPr userDrawn="1"/>
          </p:nvSpPr>
          <p:spPr bwMode="auto">
            <a:xfrm flipH="1">
              <a:off x="2236537" y="4178385"/>
              <a:ext cx="45642" cy="27101"/>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6"/>
            <p:cNvSpPr>
              <a:spLocks/>
            </p:cNvSpPr>
            <p:nvPr userDrawn="1"/>
          </p:nvSpPr>
          <p:spPr bwMode="auto">
            <a:xfrm flipH="1">
              <a:off x="2272195" y="4199781"/>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77"/>
            <p:cNvSpPr>
              <a:spLocks/>
            </p:cNvSpPr>
            <p:nvPr userDrawn="1"/>
          </p:nvSpPr>
          <p:spPr bwMode="auto">
            <a:xfrm flipH="1">
              <a:off x="2220847" y="4188370"/>
              <a:ext cx="52774" cy="29953"/>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78"/>
            <p:cNvSpPr>
              <a:spLocks/>
            </p:cNvSpPr>
            <p:nvPr userDrawn="1"/>
          </p:nvSpPr>
          <p:spPr bwMode="auto">
            <a:xfrm flipH="1">
              <a:off x="2312132" y="4188370"/>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79"/>
            <p:cNvSpPr>
              <a:spLocks/>
            </p:cNvSpPr>
            <p:nvPr userDrawn="1"/>
          </p:nvSpPr>
          <p:spPr bwMode="auto">
            <a:xfrm flipH="1">
              <a:off x="2297868" y="4164122"/>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0"/>
            <p:cNvSpPr>
              <a:spLocks/>
            </p:cNvSpPr>
            <p:nvPr userDrawn="1"/>
          </p:nvSpPr>
          <p:spPr bwMode="auto">
            <a:xfrm flipH="1">
              <a:off x="2306426" y="4169827"/>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1"/>
            <p:cNvSpPr>
              <a:spLocks/>
            </p:cNvSpPr>
            <p:nvPr userDrawn="1"/>
          </p:nvSpPr>
          <p:spPr bwMode="auto">
            <a:xfrm flipH="1">
              <a:off x="2266489" y="4161269"/>
              <a:ext cx="41364" cy="2424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2"/>
            <p:cNvSpPr>
              <a:spLocks/>
            </p:cNvSpPr>
            <p:nvPr userDrawn="1"/>
          </p:nvSpPr>
          <p:spPr bwMode="auto">
            <a:xfrm flipH="1">
              <a:off x="2297868" y="4179812"/>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3"/>
            <p:cNvSpPr>
              <a:spLocks/>
            </p:cNvSpPr>
            <p:nvPr userDrawn="1"/>
          </p:nvSpPr>
          <p:spPr bwMode="auto">
            <a:xfrm flipH="1">
              <a:off x="2292163" y="419264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4"/>
            <p:cNvSpPr>
              <a:spLocks/>
            </p:cNvSpPr>
            <p:nvPr userDrawn="1"/>
          </p:nvSpPr>
          <p:spPr bwMode="auto">
            <a:xfrm flipH="1">
              <a:off x="2175205" y="4179812"/>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5"/>
            <p:cNvSpPr>
              <a:spLocks/>
            </p:cNvSpPr>
            <p:nvPr userDrawn="1"/>
          </p:nvSpPr>
          <p:spPr bwMode="auto">
            <a:xfrm flipH="1">
              <a:off x="2220847" y="4119907"/>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6"/>
            <p:cNvSpPr>
              <a:spLocks/>
            </p:cNvSpPr>
            <p:nvPr userDrawn="1"/>
          </p:nvSpPr>
          <p:spPr bwMode="auto">
            <a:xfrm flipH="1">
              <a:off x="2230832" y="4125612"/>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87"/>
            <p:cNvSpPr>
              <a:spLocks/>
            </p:cNvSpPr>
            <p:nvPr userDrawn="1"/>
          </p:nvSpPr>
          <p:spPr bwMode="auto">
            <a:xfrm flipH="1">
              <a:off x="2206584" y="4127038"/>
              <a:ext cx="24248" cy="12837"/>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88"/>
            <p:cNvSpPr>
              <a:spLocks/>
            </p:cNvSpPr>
            <p:nvPr userDrawn="1"/>
          </p:nvSpPr>
          <p:spPr bwMode="auto">
            <a:xfrm flipH="1">
              <a:off x="2220847" y="413559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89"/>
            <p:cNvSpPr>
              <a:spLocks/>
            </p:cNvSpPr>
            <p:nvPr userDrawn="1"/>
          </p:nvSpPr>
          <p:spPr bwMode="auto">
            <a:xfrm flipH="1">
              <a:off x="2206584" y="414272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0"/>
            <p:cNvSpPr>
              <a:spLocks/>
            </p:cNvSpPr>
            <p:nvPr userDrawn="1"/>
          </p:nvSpPr>
          <p:spPr bwMode="auto">
            <a:xfrm flipH="1">
              <a:off x="2176632" y="4134170"/>
              <a:ext cx="39937" cy="2424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1"/>
            <p:cNvSpPr>
              <a:spLocks/>
            </p:cNvSpPr>
            <p:nvPr userDrawn="1"/>
          </p:nvSpPr>
          <p:spPr bwMode="auto">
            <a:xfrm flipH="1">
              <a:off x="2190895" y="4152712"/>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2"/>
            <p:cNvSpPr>
              <a:spLocks/>
            </p:cNvSpPr>
            <p:nvPr userDrawn="1"/>
          </p:nvSpPr>
          <p:spPr bwMode="auto">
            <a:xfrm flipH="1">
              <a:off x="2175205" y="4161269"/>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3"/>
            <p:cNvSpPr>
              <a:spLocks/>
            </p:cNvSpPr>
            <p:nvPr userDrawn="1"/>
          </p:nvSpPr>
          <p:spPr bwMode="auto">
            <a:xfrm flipH="1">
              <a:off x="2143826" y="4152712"/>
              <a:ext cx="41364" cy="22821"/>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4"/>
            <p:cNvSpPr>
              <a:spLocks/>
            </p:cNvSpPr>
            <p:nvPr userDrawn="1"/>
          </p:nvSpPr>
          <p:spPr bwMode="auto">
            <a:xfrm flipH="1">
              <a:off x="2159516" y="4169827"/>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5"/>
            <p:cNvSpPr>
              <a:spLocks/>
            </p:cNvSpPr>
            <p:nvPr userDrawn="1"/>
          </p:nvSpPr>
          <p:spPr bwMode="auto">
            <a:xfrm flipH="1">
              <a:off x="2206584" y="4161269"/>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6"/>
            <p:cNvSpPr>
              <a:spLocks/>
            </p:cNvSpPr>
            <p:nvPr userDrawn="1"/>
          </p:nvSpPr>
          <p:spPr bwMode="auto">
            <a:xfrm flipH="1">
              <a:off x="2222274" y="4152712"/>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697"/>
            <p:cNvSpPr>
              <a:spLocks/>
            </p:cNvSpPr>
            <p:nvPr userDrawn="1"/>
          </p:nvSpPr>
          <p:spPr bwMode="auto">
            <a:xfrm flipH="1">
              <a:off x="2236537" y="416126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698"/>
            <p:cNvSpPr>
              <a:spLocks/>
            </p:cNvSpPr>
            <p:nvPr userDrawn="1"/>
          </p:nvSpPr>
          <p:spPr bwMode="auto">
            <a:xfrm flipH="1">
              <a:off x="2236537" y="414415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699"/>
            <p:cNvSpPr>
              <a:spLocks/>
            </p:cNvSpPr>
            <p:nvPr userDrawn="1"/>
          </p:nvSpPr>
          <p:spPr bwMode="auto">
            <a:xfrm flipH="1">
              <a:off x="2277900" y="4152712"/>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0"/>
            <p:cNvSpPr>
              <a:spLocks/>
            </p:cNvSpPr>
            <p:nvPr userDrawn="1"/>
          </p:nvSpPr>
          <p:spPr bwMode="auto">
            <a:xfrm flipH="1">
              <a:off x="2240816" y="4131317"/>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1"/>
            <p:cNvSpPr>
              <a:spLocks/>
            </p:cNvSpPr>
            <p:nvPr userDrawn="1"/>
          </p:nvSpPr>
          <p:spPr bwMode="auto">
            <a:xfrm flipH="1">
              <a:off x="2249373" y="4137022"/>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2"/>
            <p:cNvSpPr>
              <a:spLocks/>
            </p:cNvSpPr>
            <p:nvPr userDrawn="1"/>
          </p:nvSpPr>
          <p:spPr bwMode="auto">
            <a:xfrm flipH="1">
              <a:off x="2259358" y="4142728"/>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3"/>
            <p:cNvSpPr>
              <a:spLocks/>
            </p:cNvSpPr>
            <p:nvPr userDrawn="1"/>
          </p:nvSpPr>
          <p:spPr bwMode="auto">
            <a:xfrm flipH="1">
              <a:off x="2269342" y="4147006"/>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4"/>
            <p:cNvSpPr>
              <a:spLocks/>
            </p:cNvSpPr>
            <p:nvPr userDrawn="1"/>
          </p:nvSpPr>
          <p:spPr bwMode="auto">
            <a:xfrm flipH="1">
              <a:off x="2250800" y="4152712"/>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5"/>
            <p:cNvSpPr>
              <a:spLocks/>
            </p:cNvSpPr>
            <p:nvPr userDrawn="1"/>
          </p:nvSpPr>
          <p:spPr bwMode="auto">
            <a:xfrm flipH="1">
              <a:off x="2205158" y="4201206"/>
              <a:ext cx="17116" cy="9985"/>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6"/>
            <p:cNvSpPr>
              <a:spLocks/>
            </p:cNvSpPr>
            <p:nvPr userDrawn="1"/>
          </p:nvSpPr>
          <p:spPr bwMode="auto">
            <a:xfrm flipH="1">
              <a:off x="2189468" y="4188370"/>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07"/>
            <p:cNvSpPr>
              <a:spLocks/>
            </p:cNvSpPr>
            <p:nvPr userDrawn="1"/>
          </p:nvSpPr>
          <p:spPr bwMode="auto">
            <a:xfrm flipH="1">
              <a:off x="2205158" y="4178385"/>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08"/>
            <p:cNvSpPr>
              <a:spLocks/>
            </p:cNvSpPr>
            <p:nvPr userDrawn="1"/>
          </p:nvSpPr>
          <p:spPr bwMode="auto">
            <a:xfrm flipH="1">
              <a:off x="2190895" y="4169827"/>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09"/>
            <p:cNvSpPr>
              <a:spLocks/>
            </p:cNvSpPr>
            <p:nvPr userDrawn="1"/>
          </p:nvSpPr>
          <p:spPr bwMode="auto">
            <a:xfrm flipH="1">
              <a:off x="2413401" y="4318165"/>
              <a:ext cx="24248" cy="14263"/>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0"/>
            <p:cNvSpPr>
              <a:spLocks/>
            </p:cNvSpPr>
            <p:nvPr userDrawn="1"/>
          </p:nvSpPr>
          <p:spPr bwMode="auto">
            <a:xfrm flipH="1">
              <a:off x="2247948" y="4221175"/>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1"/>
            <p:cNvSpPr>
              <a:spLocks/>
            </p:cNvSpPr>
            <p:nvPr userDrawn="1"/>
          </p:nvSpPr>
          <p:spPr bwMode="auto">
            <a:xfrm flipH="1">
              <a:off x="2262211" y="422973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2"/>
            <p:cNvSpPr>
              <a:spLocks/>
            </p:cNvSpPr>
            <p:nvPr userDrawn="1"/>
          </p:nvSpPr>
          <p:spPr bwMode="auto">
            <a:xfrm flipH="1">
              <a:off x="2382022" y="4214044"/>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3"/>
            <p:cNvSpPr>
              <a:spLocks/>
            </p:cNvSpPr>
            <p:nvPr userDrawn="1"/>
          </p:nvSpPr>
          <p:spPr bwMode="auto">
            <a:xfrm flipH="1">
              <a:off x="2392005" y="421832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4"/>
            <p:cNvSpPr>
              <a:spLocks/>
            </p:cNvSpPr>
            <p:nvPr userDrawn="1"/>
          </p:nvSpPr>
          <p:spPr bwMode="auto">
            <a:xfrm flipH="1">
              <a:off x="2326395" y="4181238"/>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5"/>
            <p:cNvSpPr>
              <a:spLocks/>
            </p:cNvSpPr>
            <p:nvPr userDrawn="1"/>
          </p:nvSpPr>
          <p:spPr bwMode="auto">
            <a:xfrm flipH="1">
              <a:off x="2316411" y="4175533"/>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716"/>
            <p:cNvSpPr>
              <a:spLocks/>
            </p:cNvSpPr>
            <p:nvPr userDrawn="1"/>
          </p:nvSpPr>
          <p:spPr bwMode="auto">
            <a:xfrm flipH="1">
              <a:off x="2287885" y="4158417"/>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717"/>
            <p:cNvSpPr>
              <a:spLocks/>
            </p:cNvSpPr>
            <p:nvPr userDrawn="1"/>
          </p:nvSpPr>
          <p:spPr bwMode="auto">
            <a:xfrm flipH="1">
              <a:off x="2145253" y="4252554"/>
              <a:ext cx="148337" cy="87006"/>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718"/>
            <p:cNvSpPr>
              <a:spLocks/>
            </p:cNvSpPr>
            <p:nvPr userDrawn="1"/>
          </p:nvSpPr>
          <p:spPr bwMode="auto">
            <a:xfrm flipH="1">
              <a:off x="2413401" y="4092806"/>
              <a:ext cx="71316" cy="139779"/>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9" name="Freeform 719"/>
            <p:cNvSpPr>
              <a:spLocks/>
            </p:cNvSpPr>
            <p:nvPr userDrawn="1"/>
          </p:nvSpPr>
          <p:spPr bwMode="auto">
            <a:xfrm flipH="1">
              <a:off x="2349217" y="4008654"/>
              <a:ext cx="105548" cy="206817"/>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0" name="Freeform 720"/>
            <p:cNvSpPr>
              <a:spLocks/>
            </p:cNvSpPr>
            <p:nvPr userDrawn="1"/>
          </p:nvSpPr>
          <p:spPr bwMode="auto">
            <a:xfrm flipH="1">
              <a:off x="2290737" y="3955879"/>
              <a:ext cx="131221" cy="241049"/>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1" name="Freeform 721"/>
            <p:cNvSpPr>
              <a:spLocks/>
            </p:cNvSpPr>
            <p:nvPr userDrawn="1"/>
          </p:nvSpPr>
          <p:spPr bwMode="auto">
            <a:xfrm flipH="1">
              <a:off x="2808492" y="4514997"/>
              <a:ext cx="216801" cy="82727"/>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2"/>
            <p:cNvSpPr>
              <a:spLocks/>
            </p:cNvSpPr>
            <p:nvPr userDrawn="1"/>
          </p:nvSpPr>
          <p:spPr bwMode="auto">
            <a:xfrm flipH="1">
              <a:off x="2701517" y="4539245"/>
              <a:ext cx="161175" cy="114106"/>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3"/>
            <p:cNvSpPr>
              <a:spLocks/>
            </p:cNvSpPr>
            <p:nvPr userDrawn="1"/>
          </p:nvSpPr>
          <p:spPr bwMode="auto">
            <a:xfrm flipH="1">
              <a:off x="2514670" y="4420860"/>
              <a:ext cx="345169" cy="199685"/>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4"/>
            <p:cNvSpPr>
              <a:spLocks/>
            </p:cNvSpPr>
            <p:nvPr userDrawn="1"/>
          </p:nvSpPr>
          <p:spPr bwMode="auto">
            <a:xfrm flipH="1">
              <a:off x="2594543" y="4286786"/>
              <a:ext cx="152617" cy="256738"/>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5"/>
            <p:cNvSpPr>
              <a:spLocks/>
            </p:cNvSpPr>
            <p:nvPr userDrawn="1"/>
          </p:nvSpPr>
          <p:spPr bwMode="auto">
            <a:xfrm flipH="1">
              <a:off x="2665860" y="4226880"/>
              <a:ext cx="131221" cy="236769"/>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6"/>
            <p:cNvSpPr>
              <a:spLocks/>
            </p:cNvSpPr>
            <p:nvPr userDrawn="1"/>
          </p:nvSpPr>
          <p:spPr bwMode="auto">
            <a:xfrm flipH="1">
              <a:off x="2566017" y="4155564"/>
              <a:ext cx="251032" cy="285264"/>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27"/>
            <p:cNvSpPr>
              <a:spLocks/>
            </p:cNvSpPr>
            <p:nvPr userDrawn="1"/>
          </p:nvSpPr>
          <p:spPr bwMode="auto">
            <a:xfrm flipH="1">
              <a:off x="2593117" y="4435123"/>
              <a:ext cx="122664" cy="85579"/>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28"/>
            <p:cNvSpPr>
              <a:spLocks/>
            </p:cNvSpPr>
            <p:nvPr userDrawn="1"/>
          </p:nvSpPr>
          <p:spPr bwMode="auto">
            <a:xfrm flipH="1">
              <a:off x="2461896" y="4432270"/>
              <a:ext cx="399370" cy="794461"/>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29"/>
            <p:cNvSpPr>
              <a:spLocks/>
            </p:cNvSpPr>
            <p:nvPr userDrawn="1"/>
          </p:nvSpPr>
          <p:spPr bwMode="auto">
            <a:xfrm flipH="1">
              <a:off x="3005324" y="4654776"/>
              <a:ext cx="208243" cy="159748"/>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0"/>
            <p:cNvSpPr>
              <a:spLocks/>
            </p:cNvSpPr>
            <p:nvPr userDrawn="1"/>
          </p:nvSpPr>
          <p:spPr bwMode="auto">
            <a:xfrm flipH="1">
              <a:off x="2734323" y="4728945"/>
              <a:ext cx="348022" cy="272428"/>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1"/>
            <p:cNvSpPr>
              <a:spLocks/>
            </p:cNvSpPr>
            <p:nvPr userDrawn="1"/>
          </p:nvSpPr>
          <p:spPr bwMode="auto">
            <a:xfrm flipH="1">
              <a:off x="2700091" y="4542097"/>
              <a:ext cx="175438" cy="440733"/>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2"/>
            <p:cNvSpPr>
              <a:spLocks/>
            </p:cNvSpPr>
            <p:nvPr userDrawn="1"/>
          </p:nvSpPr>
          <p:spPr bwMode="auto">
            <a:xfrm flipH="1">
              <a:off x="2724338" y="4922924"/>
              <a:ext cx="38511" cy="215375"/>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3"/>
            <p:cNvSpPr>
              <a:spLocks/>
            </p:cNvSpPr>
            <p:nvPr userDrawn="1"/>
          </p:nvSpPr>
          <p:spPr bwMode="auto">
            <a:xfrm flipH="1">
              <a:off x="2433369" y="4731797"/>
              <a:ext cx="329480" cy="208243"/>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4"/>
            <p:cNvSpPr>
              <a:spLocks/>
            </p:cNvSpPr>
            <p:nvPr userDrawn="1"/>
          </p:nvSpPr>
          <p:spPr bwMode="auto">
            <a:xfrm flipH="1">
              <a:off x="2427664" y="4746061"/>
              <a:ext cx="303807" cy="396517"/>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5"/>
            <p:cNvSpPr>
              <a:spLocks/>
            </p:cNvSpPr>
            <p:nvPr userDrawn="1"/>
          </p:nvSpPr>
          <p:spPr bwMode="auto">
            <a:xfrm flipH="1">
              <a:off x="2556033" y="4969993"/>
              <a:ext cx="45642" cy="329480"/>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6"/>
            <p:cNvSpPr>
              <a:spLocks/>
            </p:cNvSpPr>
            <p:nvPr userDrawn="1"/>
          </p:nvSpPr>
          <p:spPr bwMode="auto">
            <a:xfrm flipH="1">
              <a:off x="2556033" y="4960009"/>
              <a:ext cx="42790" cy="2424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37"/>
            <p:cNvSpPr>
              <a:spLocks/>
            </p:cNvSpPr>
            <p:nvPr userDrawn="1"/>
          </p:nvSpPr>
          <p:spPr bwMode="auto">
            <a:xfrm flipH="1">
              <a:off x="2581706" y="4974272"/>
              <a:ext cx="65611" cy="340891"/>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38"/>
            <p:cNvSpPr>
              <a:spLocks/>
            </p:cNvSpPr>
            <p:nvPr userDrawn="1"/>
          </p:nvSpPr>
          <p:spPr bwMode="auto">
            <a:xfrm flipH="1">
              <a:off x="2342085" y="4375217"/>
              <a:ext cx="189701" cy="118385"/>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39"/>
            <p:cNvSpPr>
              <a:spLocks/>
            </p:cNvSpPr>
            <p:nvPr userDrawn="1"/>
          </p:nvSpPr>
          <p:spPr bwMode="auto">
            <a:xfrm flipH="1">
              <a:off x="2079642" y="4208338"/>
              <a:ext cx="99842" cy="87006"/>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0"/>
            <p:cNvSpPr>
              <a:spLocks/>
            </p:cNvSpPr>
            <p:nvPr userDrawn="1"/>
          </p:nvSpPr>
          <p:spPr bwMode="auto">
            <a:xfrm flipH="1">
              <a:off x="2162368" y="4205486"/>
              <a:ext cx="59905" cy="61332"/>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1"/>
            <p:cNvSpPr>
              <a:spLocks/>
            </p:cNvSpPr>
            <p:nvPr userDrawn="1"/>
          </p:nvSpPr>
          <p:spPr bwMode="auto">
            <a:xfrm flipH="1">
              <a:off x="2019736" y="4262539"/>
              <a:ext cx="96990" cy="92711"/>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2"/>
            <p:cNvSpPr>
              <a:spLocks/>
            </p:cNvSpPr>
            <p:nvPr userDrawn="1"/>
          </p:nvSpPr>
          <p:spPr bwMode="auto">
            <a:xfrm flipH="1">
              <a:off x="1807215" y="4098511"/>
              <a:ext cx="313790" cy="182569"/>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3"/>
            <p:cNvSpPr>
              <a:spLocks/>
            </p:cNvSpPr>
            <p:nvPr userDrawn="1"/>
          </p:nvSpPr>
          <p:spPr bwMode="auto">
            <a:xfrm flipH="1">
              <a:off x="1838594" y="4111349"/>
              <a:ext cx="225359" cy="126943"/>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4"/>
            <p:cNvSpPr>
              <a:spLocks/>
            </p:cNvSpPr>
            <p:nvPr userDrawn="1"/>
          </p:nvSpPr>
          <p:spPr bwMode="auto">
            <a:xfrm flipH="1">
              <a:off x="1807215" y="4109922"/>
              <a:ext cx="114106" cy="310938"/>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5"/>
            <p:cNvSpPr>
              <a:spLocks/>
            </p:cNvSpPr>
            <p:nvPr userDrawn="1"/>
          </p:nvSpPr>
          <p:spPr bwMode="auto">
            <a:xfrm flipH="1">
              <a:off x="1911336" y="4098511"/>
              <a:ext cx="102695" cy="102695"/>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6"/>
            <p:cNvSpPr>
              <a:spLocks/>
            </p:cNvSpPr>
            <p:nvPr userDrawn="1"/>
          </p:nvSpPr>
          <p:spPr bwMode="auto">
            <a:xfrm flipH="1">
              <a:off x="1820052" y="4144154"/>
              <a:ext cx="356580" cy="489228"/>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47"/>
            <p:cNvSpPr>
              <a:spLocks/>
            </p:cNvSpPr>
            <p:nvPr userDrawn="1"/>
          </p:nvSpPr>
          <p:spPr bwMode="auto">
            <a:xfrm flipH="1">
              <a:off x="1939863" y="3943043"/>
              <a:ext cx="118385" cy="211095"/>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48"/>
            <p:cNvSpPr>
              <a:spLocks/>
            </p:cNvSpPr>
            <p:nvPr userDrawn="1"/>
          </p:nvSpPr>
          <p:spPr bwMode="auto">
            <a:xfrm flipH="1">
              <a:off x="1831462" y="3854611"/>
              <a:ext cx="261017" cy="271001"/>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49"/>
            <p:cNvSpPr>
              <a:spLocks/>
            </p:cNvSpPr>
            <p:nvPr userDrawn="1"/>
          </p:nvSpPr>
          <p:spPr bwMode="auto">
            <a:xfrm flipH="1">
              <a:off x="1754441" y="3827511"/>
              <a:ext cx="174011" cy="400796"/>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0"/>
            <p:cNvSpPr>
              <a:spLocks/>
            </p:cNvSpPr>
            <p:nvPr userDrawn="1"/>
          </p:nvSpPr>
          <p:spPr bwMode="auto">
            <a:xfrm flipH="1">
              <a:off x="1889942" y="3890269"/>
              <a:ext cx="45642" cy="52774"/>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1"/>
            <p:cNvSpPr>
              <a:spLocks/>
            </p:cNvSpPr>
            <p:nvPr userDrawn="1"/>
          </p:nvSpPr>
          <p:spPr bwMode="auto">
            <a:xfrm flipH="1">
              <a:off x="1911336" y="4139875"/>
              <a:ext cx="104122" cy="64185"/>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2"/>
            <p:cNvSpPr>
              <a:spLocks/>
            </p:cNvSpPr>
            <p:nvPr userDrawn="1"/>
          </p:nvSpPr>
          <p:spPr bwMode="auto">
            <a:xfrm flipH="1">
              <a:off x="2002621" y="4493602"/>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3"/>
            <p:cNvSpPr>
              <a:spLocks/>
            </p:cNvSpPr>
            <p:nvPr userDrawn="1"/>
          </p:nvSpPr>
          <p:spPr bwMode="auto">
            <a:xfrm flipH="1">
              <a:off x="1710225" y="4302476"/>
              <a:ext cx="330906" cy="209669"/>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4"/>
            <p:cNvSpPr>
              <a:spLocks/>
            </p:cNvSpPr>
            <p:nvPr userDrawn="1"/>
          </p:nvSpPr>
          <p:spPr bwMode="auto">
            <a:xfrm flipH="1">
              <a:off x="1704520" y="4316739"/>
              <a:ext cx="305232" cy="397944"/>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5"/>
            <p:cNvSpPr>
              <a:spLocks/>
            </p:cNvSpPr>
            <p:nvPr userDrawn="1"/>
          </p:nvSpPr>
          <p:spPr bwMode="auto">
            <a:xfrm flipH="1">
              <a:off x="1832889" y="4540671"/>
              <a:ext cx="45642" cy="329480"/>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6"/>
            <p:cNvSpPr>
              <a:spLocks/>
            </p:cNvSpPr>
            <p:nvPr userDrawn="1"/>
          </p:nvSpPr>
          <p:spPr bwMode="auto">
            <a:xfrm flipH="1">
              <a:off x="1832889" y="4530687"/>
              <a:ext cx="42790" cy="25674"/>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57"/>
            <p:cNvSpPr>
              <a:spLocks/>
            </p:cNvSpPr>
            <p:nvPr userDrawn="1"/>
          </p:nvSpPr>
          <p:spPr bwMode="auto">
            <a:xfrm flipH="1">
              <a:off x="1858562" y="4546376"/>
              <a:ext cx="67037" cy="339464"/>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58"/>
            <p:cNvSpPr>
              <a:spLocks/>
            </p:cNvSpPr>
            <p:nvPr userDrawn="1"/>
          </p:nvSpPr>
          <p:spPr bwMode="auto">
            <a:xfrm flipH="1">
              <a:off x="1969815" y="4176959"/>
              <a:ext cx="235343" cy="346596"/>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59"/>
            <p:cNvSpPr>
              <a:spLocks/>
            </p:cNvSpPr>
            <p:nvPr userDrawn="1"/>
          </p:nvSpPr>
          <p:spPr bwMode="auto">
            <a:xfrm flipH="1">
              <a:off x="2327822" y="4363807"/>
              <a:ext cx="185422" cy="105548"/>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0"/>
            <p:cNvSpPr>
              <a:spLocks/>
            </p:cNvSpPr>
            <p:nvPr userDrawn="1"/>
          </p:nvSpPr>
          <p:spPr bwMode="auto">
            <a:xfrm flipH="1">
              <a:off x="2123857" y="4410876"/>
              <a:ext cx="252459" cy="111253"/>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1"/>
            <p:cNvSpPr>
              <a:spLocks/>
            </p:cNvSpPr>
            <p:nvPr userDrawn="1"/>
          </p:nvSpPr>
          <p:spPr bwMode="auto">
            <a:xfrm flipH="1">
              <a:off x="853007" y="1814974"/>
              <a:ext cx="2095264" cy="2632987"/>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2"/>
            <p:cNvSpPr>
              <a:spLocks/>
            </p:cNvSpPr>
            <p:nvPr userDrawn="1"/>
          </p:nvSpPr>
          <p:spPr bwMode="auto">
            <a:xfrm flipH="1">
              <a:off x="862991" y="3191372"/>
              <a:ext cx="2085280" cy="1255162"/>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3"/>
            <p:cNvSpPr>
              <a:spLocks/>
            </p:cNvSpPr>
            <p:nvPr userDrawn="1"/>
          </p:nvSpPr>
          <p:spPr bwMode="auto">
            <a:xfrm flipH="1">
              <a:off x="2859839" y="1814974"/>
              <a:ext cx="88432" cy="1427747"/>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4"/>
            <p:cNvSpPr>
              <a:spLocks/>
            </p:cNvSpPr>
            <p:nvPr userDrawn="1"/>
          </p:nvSpPr>
          <p:spPr bwMode="auto">
            <a:xfrm flipH="1">
              <a:off x="1921320" y="2354123"/>
              <a:ext cx="118385" cy="1434878"/>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5"/>
            <p:cNvSpPr>
              <a:spLocks/>
            </p:cNvSpPr>
            <p:nvPr userDrawn="1"/>
          </p:nvSpPr>
          <p:spPr bwMode="auto">
            <a:xfrm flipH="1">
              <a:off x="1994063" y="2242870"/>
              <a:ext cx="216801" cy="1683058"/>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6"/>
            <p:cNvSpPr>
              <a:spLocks/>
            </p:cNvSpPr>
            <p:nvPr userDrawn="1"/>
          </p:nvSpPr>
          <p:spPr bwMode="auto">
            <a:xfrm flipH="1">
              <a:off x="853007" y="2545249"/>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67"/>
            <p:cNvSpPr>
              <a:spLocks/>
            </p:cNvSpPr>
            <p:nvPr userDrawn="1"/>
          </p:nvSpPr>
          <p:spPr bwMode="auto">
            <a:xfrm flipH="1">
              <a:off x="853007" y="2435422"/>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68"/>
            <p:cNvSpPr>
              <a:spLocks/>
            </p:cNvSpPr>
            <p:nvPr userDrawn="1"/>
          </p:nvSpPr>
          <p:spPr bwMode="auto">
            <a:xfrm flipH="1">
              <a:off x="853007" y="2325596"/>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69"/>
            <p:cNvSpPr>
              <a:spLocks/>
            </p:cNvSpPr>
            <p:nvPr userDrawn="1"/>
          </p:nvSpPr>
          <p:spPr bwMode="auto">
            <a:xfrm flipH="1">
              <a:off x="853007" y="2215769"/>
              <a:ext cx="2083854" cy="1235193"/>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770"/>
            <p:cNvSpPr>
              <a:spLocks/>
            </p:cNvSpPr>
            <p:nvPr userDrawn="1"/>
          </p:nvSpPr>
          <p:spPr bwMode="auto">
            <a:xfrm flipH="1">
              <a:off x="853007" y="2107369"/>
              <a:ext cx="2083854" cy="1233767"/>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771"/>
            <p:cNvSpPr>
              <a:spLocks/>
            </p:cNvSpPr>
            <p:nvPr userDrawn="1"/>
          </p:nvSpPr>
          <p:spPr bwMode="auto">
            <a:xfrm flipH="1">
              <a:off x="853007" y="1997543"/>
              <a:ext cx="2083854" cy="1233767"/>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772"/>
            <p:cNvSpPr>
              <a:spLocks/>
            </p:cNvSpPr>
            <p:nvPr userDrawn="1"/>
          </p:nvSpPr>
          <p:spPr bwMode="auto">
            <a:xfrm flipH="1">
              <a:off x="853007" y="1887715"/>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65839" y="2245065"/>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065839" y="4551301"/>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065840" y="4255030"/>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2021/10/5</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ismLibrary/Pris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9%9D%A2%E5%90%91%E5%AF%B9%E8%B1%A1%E7%BC%96%E7%A8%8B/254878" TargetMode="Externa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hyperlink" Target="https://baike.baidu.com/item/%E4%BE%9D%E8%B5%96%E6%B3%A8%E5%85%A5/5177233" TargetMode="External"/><Relationship Id="rId5" Type="http://schemas.openxmlformats.org/officeDocument/2006/relationships/hyperlink" Target="https://baike.baidu.com/item/%E8%80%A6%E5%90%88%E5%BA%A6/2603938" TargetMode="External"/><Relationship Id="rId4" Type="http://schemas.openxmlformats.org/officeDocument/2006/relationships/hyperlink" Target="https://baike.baidu.com/item/%E4%BB%A3%E7%A0%81/86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err="1"/>
              <a:t>WPF+Prism</a:t>
            </a:r>
            <a:r>
              <a:rPr lang="en-US" altLang="zh-CN" dirty="0"/>
              <a:t> </a:t>
            </a:r>
            <a:r>
              <a:rPr lang="zh-CN" altLang="en-US" dirty="0"/>
              <a:t>项目实战</a:t>
            </a:r>
            <a:endParaRPr lang="en-US" altLang="zh-CN" dirty="0"/>
          </a:p>
        </p:txBody>
      </p:sp>
      <p:sp>
        <p:nvSpPr>
          <p:cNvPr id="4" name="标题 3"/>
          <p:cNvSpPr>
            <a:spLocks noGrp="1"/>
          </p:cNvSpPr>
          <p:nvPr>
            <p:ph type="ctrTitle"/>
          </p:nvPr>
        </p:nvSpPr>
        <p:spPr/>
        <p:txBody>
          <a:bodyPr>
            <a:normAutofit/>
          </a:bodyPr>
          <a:lstStyle/>
          <a:p>
            <a:r>
              <a:rPr lang="en-US" altLang="zh-CN" dirty="0" err="1"/>
              <a:t>Wemail</a:t>
            </a:r>
            <a:r>
              <a:rPr lang="en-US" altLang="zh-CN" dirty="0"/>
              <a:t>    02</a:t>
            </a:r>
            <a:endParaRPr lang="zh-CN" altLang="en-US" dirty="0"/>
          </a:p>
        </p:txBody>
      </p:sp>
      <p:sp>
        <p:nvSpPr>
          <p:cNvPr id="6" name="文本占位符 5"/>
          <p:cNvSpPr>
            <a:spLocks noGrp="1"/>
          </p:cNvSpPr>
          <p:nvPr>
            <p:ph type="body" sz="quarter" idx="10"/>
          </p:nvPr>
        </p:nvSpPr>
        <p:spPr/>
        <p:txBody>
          <a:bodyPr/>
          <a:lstStyle/>
          <a:p>
            <a:r>
              <a:rPr lang="en-US" altLang="zh-CN" dirty="0"/>
              <a:t>Zhu </a:t>
            </a:r>
            <a:r>
              <a:rPr lang="en-US" altLang="zh-CN" dirty="0" err="1"/>
              <a:t>zhen</a:t>
            </a:r>
            <a:r>
              <a:rPr lang="en-US" altLang="zh-CN" dirty="0"/>
              <a:t> - </a:t>
            </a:r>
            <a:r>
              <a:rPr lang="en-US" altLang="zh-CN" dirty="0" err="1"/>
              <a:t>Micorsoft</a:t>
            </a:r>
            <a:r>
              <a:rPr lang="en-US" altLang="zh-CN" dirty="0"/>
              <a:t> MVP</a:t>
            </a:r>
          </a:p>
        </p:txBody>
      </p:sp>
      <p:sp>
        <p:nvSpPr>
          <p:cNvPr id="7" name="文本占位符 6"/>
          <p:cNvSpPr>
            <a:spLocks noGrp="1"/>
          </p:cNvSpPr>
          <p:nvPr>
            <p:ph type="body" sz="quarter" idx="11"/>
          </p:nvPr>
        </p:nvSpPr>
        <p:spPr>
          <a:xfrm>
            <a:off x="848518" y="4854076"/>
            <a:ext cx="2713832" cy="296271"/>
          </a:xfrm>
        </p:spPr>
        <p:txBody>
          <a:bodyPr/>
          <a:lstStyle/>
          <a:p>
            <a:r>
              <a:rPr lang="en-US" altLang="zh-CN" dirty="0"/>
              <a:t>https://github.com/JusterZhu</a:t>
            </a:r>
            <a:endParaRPr lang="en-US" altLang="en-US" dirty="0"/>
          </a:p>
        </p:txBody>
      </p:sp>
      <p:pic>
        <p:nvPicPr>
          <p:cNvPr id="1026" name="Picture 2">
            <a:extLst>
              <a:ext uri="{FF2B5EF4-FFF2-40B4-BE49-F238E27FC236}">
                <a16:creationId xmlns:a16="http://schemas.microsoft.com/office/drawing/2014/main" id="{466D48AF-9FF6-4A4B-AED4-CA1321C7CA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517" y="5503181"/>
            <a:ext cx="2592820" cy="104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前置知识点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866435" y="1498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9472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0C574-65F0-4EB8-8A09-C75CBA5926C0}"/>
              </a:ext>
            </a:extLst>
          </p:cNvPr>
          <p:cNvSpPr>
            <a:spLocks noGrp="1"/>
          </p:cNvSpPr>
          <p:nvPr>
            <p:ph type="title"/>
          </p:nvPr>
        </p:nvSpPr>
        <p:spPr/>
        <p:txBody>
          <a:bodyPr/>
          <a:lstStyle/>
          <a:p>
            <a:r>
              <a:rPr lang="zh-CN" altLang="en-US" dirty="0"/>
              <a:t>前置知识点</a:t>
            </a:r>
          </a:p>
        </p:txBody>
      </p:sp>
      <p:sp>
        <p:nvSpPr>
          <p:cNvPr id="20" name="文本框 19">
            <a:extLst>
              <a:ext uri="{FF2B5EF4-FFF2-40B4-BE49-F238E27FC236}">
                <a16:creationId xmlns:a16="http://schemas.microsoft.com/office/drawing/2014/main" id="{43CDBB51-C09B-42AE-BF8D-CC3BB0EF09F7}"/>
              </a:ext>
            </a:extLst>
          </p:cNvPr>
          <p:cNvSpPr txBox="1"/>
          <p:nvPr/>
        </p:nvSpPr>
        <p:spPr>
          <a:xfrm>
            <a:off x="669923" y="1537947"/>
            <a:ext cx="10850563" cy="1600438"/>
          </a:xfrm>
          <a:prstGeom prst="rect">
            <a:avLst/>
          </a:prstGeom>
          <a:noFill/>
        </p:spPr>
        <p:txBody>
          <a:bodyPr wrap="square">
            <a:spAutoFit/>
          </a:bodyPr>
          <a:lstStyle/>
          <a:p>
            <a:pPr algn="l"/>
            <a:r>
              <a:rPr lang="zh-CN" altLang="en-US" sz="1400" b="1" i="0" dirty="0">
                <a:solidFill>
                  <a:srgbClr val="333333"/>
                </a:solidFill>
                <a:effectLst/>
                <a:latin typeface="-apple-system"/>
              </a:rPr>
              <a:t>后续学习需掌握以下知识点：</a:t>
            </a:r>
            <a:endParaRPr lang="en-US" altLang="zh-CN" sz="1400" b="1" i="0" dirty="0">
              <a:solidFill>
                <a:srgbClr val="333333"/>
              </a:solidFill>
              <a:effectLst/>
              <a:latin typeface="-apple-system"/>
            </a:endParaRPr>
          </a:p>
          <a:p>
            <a:pPr algn="l"/>
            <a:endParaRPr lang="en-US" altLang="zh-CN" sz="1400" b="1" dirty="0">
              <a:solidFill>
                <a:srgbClr val="333333"/>
              </a:solidFill>
              <a:latin typeface="-apple-system"/>
            </a:endParaRPr>
          </a:p>
          <a:p>
            <a:pPr algn="l"/>
            <a:r>
              <a:rPr lang="en-US" altLang="zh-CN" sz="1400" b="1" i="0" dirty="0">
                <a:solidFill>
                  <a:srgbClr val="333333"/>
                </a:solidFill>
                <a:effectLst/>
                <a:latin typeface="-apple-system"/>
              </a:rPr>
              <a:t>Prism</a:t>
            </a:r>
            <a:r>
              <a:rPr lang="zh-CN" altLang="en-US" sz="1400" b="1" i="0" dirty="0">
                <a:solidFill>
                  <a:srgbClr val="333333"/>
                </a:solidFill>
                <a:effectLst/>
                <a:latin typeface="-apple-system"/>
              </a:rPr>
              <a:t>概念</a:t>
            </a:r>
            <a:r>
              <a:rPr lang="en-US" altLang="zh-CN" sz="1400" b="1" i="0" dirty="0">
                <a:solidFill>
                  <a:srgbClr val="333333"/>
                </a:solidFill>
                <a:effectLst/>
                <a:latin typeface="-apple-system"/>
              </a:rPr>
              <a:t>:  Shell</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Modules</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Region</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Navigation</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MVVM</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a:t>
            </a:r>
            <a:r>
              <a:rPr lang="en-US" altLang="zh-CN" sz="1400" b="1" i="0" dirty="0" err="1">
                <a:solidFill>
                  <a:srgbClr val="333333"/>
                </a:solidFill>
                <a:effectLst/>
                <a:latin typeface="-apple-system"/>
              </a:rPr>
              <a:t>EventAggregator</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Services</a:t>
            </a:r>
            <a:r>
              <a:rPr lang="zh-CN" altLang="en-US" sz="1400" b="1" i="0" dirty="0">
                <a:solidFill>
                  <a:srgbClr val="333333"/>
                </a:solidFill>
                <a:effectLst/>
                <a:latin typeface="-apple-system"/>
              </a:rPr>
              <a:t>等。（本系列会学习这些）</a:t>
            </a:r>
            <a:endParaRPr lang="en-US" altLang="zh-CN" sz="1400" b="1" i="0" dirty="0">
              <a:solidFill>
                <a:srgbClr val="333333"/>
              </a:solidFill>
              <a:effectLst/>
              <a:latin typeface="-apple-system"/>
            </a:endParaRPr>
          </a:p>
          <a:p>
            <a:pPr algn="l"/>
            <a:endParaRPr lang="en-US" altLang="zh-CN" sz="1400" b="1" dirty="0">
              <a:solidFill>
                <a:srgbClr val="333333"/>
              </a:solidFill>
              <a:latin typeface="-apple-system"/>
            </a:endParaRPr>
          </a:p>
          <a:p>
            <a:r>
              <a:rPr lang="en-US" altLang="zh-CN" sz="1400" b="1" dirty="0">
                <a:solidFill>
                  <a:srgbClr val="333333"/>
                </a:solidFill>
                <a:latin typeface="-apple-system"/>
              </a:rPr>
              <a:t>IoC</a:t>
            </a:r>
            <a:r>
              <a:rPr lang="zh-CN" altLang="en-US" sz="1400" b="1" dirty="0">
                <a:solidFill>
                  <a:srgbClr val="333333"/>
                </a:solidFill>
                <a:latin typeface="-apple-system"/>
              </a:rPr>
              <a:t>概念：需要知道整个框架是如何组成，思想是什么。</a:t>
            </a:r>
            <a:endParaRPr lang="en-US" altLang="zh-CN" sz="1400" b="1" dirty="0">
              <a:solidFill>
                <a:srgbClr val="333333"/>
              </a:solidFill>
              <a:latin typeface="-apple-system"/>
            </a:endParaRPr>
          </a:p>
          <a:p>
            <a:endParaRPr lang="en-US" altLang="zh-CN" sz="1400" b="1" dirty="0">
              <a:solidFill>
                <a:srgbClr val="333333"/>
              </a:solidFill>
              <a:latin typeface="-apple-system"/>
            </a:endParaRPr>
          </a:p>
          <a:p>
            <a:pPr algn="l"/>
            <a:r>
              <a:rPr lang="zh-CN" altLang="en-US" sz="1400" b="1" i="0" dirty="0">
                <a:solidFill>
                  <a:srgbClr val="333333"/>
                </a:solidFill>
                <a:effectLst/>
                <a:latin typeface="-apple-system"/>
              </a:rPr>
              <a:t>其他概念：</a:t>
            </a:r>
            <a:r>
              <a:rPr lang="en-US" altLang="zh-CN" sz="1400" b="1" i="0" dirty="0">
                <a:solidFill>
                  <a:srgbClr val="333333"/>
                </a:solidFill>
                <a:effectLst/>
                <a:latin typeface="-apple-system"/>
              </a:rPr>
              <a:t>C#</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WPF</a:t>
            </a:r>
            <a:r>
              <a:rPr lang="zh-CN" altLang="en-US" sz="1400" b="1" i="0" dirty="0">
                <a:solidFill>
                  <a:srgbClr val="333333"/>
                </a:solidFill>
                <a:effectLst/>
                <a:latin typeface="-apple-system"/>
              </a:rPr>
              <a:t>、</a:t>
            </a:r>
            <a:r>
              <a:rPr lang="en-US" altLang="zh-CN" sz="1400" b="1" i="0" dirty="0">
                <a:solidFill>
                  <a:srgbClr val="333333"/>
                </a:solidFill>
                <a:effectLst/>
                <a:latin typeface="-apple-system"/>
              </a:rPr>
              <a:t> MVVM</a:t>
            </a:r>
            <a:r>
              <a:rPr lang="zh-CN" altLang="en-US" sz="1400" b="1" i="0" dirty="0">
                <a:solidFill>
                  <a:srgbClr val="333333"/>
                </a:solidFill>
                <a:effectLst/>
                <a:latin typeface="-apple-system"/>
              </a:rPr>
              <a:t>。（默认已掌握）</a:t>
            </a:r>
            <a:endParaRPr lang="zh-CN" altLang="en-US" sz="1400" b="0" i="0" dirty="0">
              <a:solidFill>
                <a:srgbClr val="333333"/>
              </a:solidFill>
              <a:effectLst/>
              <a:latin typeface="-apple-system"/>
            </a:endParaRPr>
          </a:p>
        </p:txBody>
      </p:sp>
    </p:spTree>
    <p:extLst>
      <p:ext uri="{BB962C8B-B14F-4D97-AF65-F5344CB8AC3E}">
        <p14:creationId xmlns:p14="http://schemas.microsoft.com/office/powerpoint/2010/main" val="370873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endParaRPr lang="zh-CN" altLang="en-US" dirty="0"/>
          </a:p>
        </p:txBody>
      </p:sp>
      <p:sp>
        <p:nvSpPr>
          <p:cNvPr id="2" name="文本框 1">
            <a:extLst>
              <a:ext uri="{FF2B5EF4-FFF2-40B4-BE49-F238E27FC236}">
                <a16:creationId xmlns:a16="http://schemas.microsoft.com/office/drawing/2014/main" id="{3EF663C6-7D36-4249-996B-CA6200C0D88C}"/>
              </a:ext>
            </a:extLst>
          </p:cNvPr>
          <p:cNvSpPr txBox="1"/>
          <p:nvPr/>
        </p:nvSpPr>
        <p:spPr>
          <a:xfrm>
            <a:off x="6096000" y="4147127"/>
            <a:ext cx="2877519" cy="369332"/>
          </a:xfrm>
          <a:prstGeom prst="rect">
            <a:avLst/>
          </a:prstGeom>
          <a:noFill/>
        </p:spPr>
        <p:txBody>
          <a:bodyPr wrap="none" rtlCol="0">
            <a:spAutoFit/>
          </a:bodyPr>
          <a:lstStyle/>
          <a:p>
            <a:r>
              <a:rPr lang="zh-CN" altLang="en-US" dirty="0"/>
              <a:t>下一章内容：</a:t>
            </a:r>
            <a:r>
              <a:rPr lang="en-US" altLang="zh-CN" dirty="0"/>
              <a:t>Prism </a:t>
            </a:r>
            <a:r>
              <a:rPr lang="en-US" altLang="zh-CN" sz="1800" b="1" i="0" dirty="0">
                <a:solidFill>
                  <a:srgbClr val="333333"/>
                </a:solidFill>
                <a:effectLst/>
                <a:latin typeface="-apple-system"/>
              </a:rPr>
              <a:t>Region</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f5c8328-9355-4d9d-8e4c-ac5489ccddd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87C05C0-0952-472D-8621-0F9CDA4B82B6}"/>
              </a:ext>
            </a:extLst>
          </p:cNvPr>
          <p:cNvGrpSpPr>
            <a:grpSpLocks noChangeAspect="1"/>
          </p:cNvGrpSpPr>
          <p:nvPr>
            <p:custDataLst>
              <p:tags r:id="rId1"/>
            </p:custDataLst>
          </p:nvPr>
        </p:nvGrpSpPr>
        <p:grpSpPr>
          <a:xfrm>
            <a:off x="769945" y="1268714"/>
            <a:ext cx="7905783" cy="5589286"/>
            <a:chOff x="769945" y="1268715"/>
            <a:chExt cx="7905783" cy="5589286"/>
          </a:xfrm>
        </p:grpSpPr>
        <p:grpSp>
          <p:nvGrpSpPr>
            <p:cNvPr id="3" name="ïṥ1íḍê">
              <a:extLst>
                <a:ext uri="{FF2B5EF4-FFF2-40B4-BE49-F238E27FC236}">
                  <a16:creationId xmlns:a16="http://schemas.microsoft.com/office/drawing/2014/main" id="{4231FA6D-7DF0-47D3-9402-17FEAEFF76A7}"/>
                </a:ext>
              </a:extLst>
            </p:cNvPr>
            <p:cNvGrpSpPr/>
            <p:nvPr/>
          </p:nvGrpSpPr>
          <p:grpSpPr>
            <a:xfrm>
              <a:off x="3516277" y="2273299"/>
              <a:ext cx="5159451" cy="4584702"/>
              <a:chOff x="3045707" y="1437005"/>
              <a:chExt cx="6100586" cy="5420998"/>
            </a:xfrm>
          </p:grpSpPr>
          <p:sp>
            <p:nvSpPr>
              <p:cNvPr id="27" name="ï$ľiḋe">
                <a:extLst>
                  <a:ext uri="{FF2B5EF4-FFF2-40B4-BE49-F238E27FC236}">
                    <a16:creationId xmlns:a16="http://schemas.microsoft.com/office/drawing/2014/main" id="{59728950-022C-4E84-B667-A5AD5F3D9667}"/>
                  </a:ext>
                </a:extLst>
              </p:cNvPr>
              <p:cNvSpPr/>
              <p:nvPr/>
            </p:nvSpPr>
            <p:spPr bwMode="auto">
              <a:xfrm>
                <a:off x="7223911" y="1754003"/>
                <a:ext cx="754322" cy="653454"/>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8" name="iSlîḍe">
                <a:extLst>
                  <a:ext uri="{FF2B5EF4-FFF2-40B4-BE49-F238E27FC236}">
                    <a16:creationId xmlns:a16="http://schemas.microsoft.com/office/drawing/2014/main" id="{9F55BA52-1CAF-4C28-BC56-91ACF902A057}"/>
                  </a:ext>
                </a:extLst>
              </p:cNvPr>
              <p:cNvSpPr/>
              <p:nvPr/>
            </p:nvSpPr>
            <p:spPr bwMode="auto">
              <a:xfrm>
                <a:off x="4441729" y="2142671"/>
                <a:ext cx="525323" cy="487348"/>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9" name="ïsļiḋé">
                <a:extLst>
                  <a:ext uri="{FF2B5EF4-FFF2-40B4-BE49-F238E27FC236}">
                    <a16:creationId xmlns:a16="http://schemas.microsoft.com/office/drawing/2014/main" id="{4CF801DD-158C-4FBE-A26E-6AF617686E8B}"/>
                  </a:ext>
                </a:extLst>
              </p:cNvPr>
              <p:cNvSpPr/>
              <p:nvPr/>
            </p:nvSpPr>
            <p:spPr bwMode="auto">
              <a:xfrm>
                <a:off x="3536364" y="2631690"/>
                <a:ext cx="707241" cy="74599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0" name="îṣḷîḓê">
                <a:extLst>
                  <a:ext uri="{FF2B5EF4-FFF2-40B4-BE49-F238E27FC236}">
                    <a16:creationId xmlns:a16="http://schemas.microsoft.com/office/drawing/2014/main" id="{04EBAD03-308A-42D9-B46E-08A696C55B3B}"/>
                  </a:ext>
                </a:extLst>
              </p:cNvPr>
              <p:cNvSpPr/>
              <p:nvPr/>
            </p:nvSpPr>
            <p:spPr bwMode="auto">
              <a:xfrm>
                <a:off x="4926674" y="4073481"/>
                <a:ext cx="426875" cy="572637"/>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1" name="î$1îḓê">
                <a:extLst>
                  <a:ext uri="{FF2B5EF4-FFF2-40B4-BE49-F238E27FC236}">
                    <a16:creationId xmlns:a16="http://schemas.microsoft.com/office/drawing/2014/main" id="{FB05D744-ECA2-4CED-A723-8785C9A81636}"/>
                  </a:ext>
                </a:extLst>
              </p:cNvPr>
              <p:cNvSpPr/>
              <p:nvPr/>
            </p:nvSpPr>
            <p:spPr bwMode="auto">
              <a:xfrm>
                <a:off x="8313347" y="4686013"/>
                <a:ext cx="588325" cy="555273"/>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2" name="îṩḷîde">
                <a:extLst>
                  <a:ext uri="{FF2B5EF4-FFF2-40B4-BE49-F238E27FC236}">
                    <a16:creationId xmlns:a16="http://schemas.microsoft.com/office/drawing/2014/main" id="{B8CE55A1-2B3C-4326-BA56-616E97C12A5F}"/>
                  </a:ext>
                </a:extLst>
              </p:cNvPr>
              <p:cNvSpPr/>
              <p:nvPr/>
            </p:nvSpPr>
            <p:spPr bwMode="auto">
              <a:xfrm>
                <a:off x="7076380" y="3004680"/>
                <a:ext cx="483493" cy="564073"/>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3" name="íṥliḓe">
                <a:extLst>
                  <a:ext uri="{FF2B5EF4-FFF2-40B4-BE49-F238E27FC236}">
                    <a16:creationId xmlns:a16="http://schemas.microsoft.com/office/drawing/2014/main" id="{861FEEDF-CAFD-43FE-8417-02B1132ACF2E}"/>
                  </a:ext>
                </a:extLst>
              </p:cNvPr>
              <p:cNvSpPr/>
              <p:nvPr/>
            </p:nvSpPr>
            <p:spPr bwMode="auto">
              <a:xfrm>
                <a:off x="6183606" y="4152950"/>
                <a:ext cx="217641" cy="25391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4" name="ïśḷîḑê">
                <a:extLst>
                  <a:ext uri="{FF2B5EF4-FFF2-40B4-BE49-F238E27FC236}">
                    <a16:creationId xmlns:a16="http://schemas.microsoft.com/office/drawing/2014/main" id="{4A5E1292-D70B-4207-8470-407F44D580B8}"/>
                  </a:ext>
                </a:extLst>
              </p:cNvPr>
              <p:cNvSpPr/>
              <p:nvPr/>
            </p:nvSpPr>
            <p:spPr bwMode="auto">
              <a:xfrm>
                <a:off x="6145217" y="3502854"/>
                <a:ext cx="367683" cy="347026"/>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5" name="ïşlíḑé">
                <a:extLst>
                  <a:ext uri="{FF2B5EF4-FFF2-40B4-BE49-F238E27FC236}">
                    <a16:creationId xmlns:a16="http://schemas.microsoft.com/office/drawing/2014/main" id="{65849B43-537C-452B-B692-A75098AA1CFC}"/>
                  </a:ext>
                </a:extLst>
              </p:cNvPr>
              <p:cNvSpPr/>
              <p:nvPr/>
            </p:nvSpPr>
            <p:spPr bwMode="auto">
              <a:xfrm>
                <a:off x="6816469" y="2448523"/>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6" name="ïṡľîḍe">
                <a:extLst>
                  <a:ext uri="{FF2B5EF4-FFF2-40B4-BE49-F238E27FC236}">
                    <a16:creationId xmlns:a16="http://schemas.microsoft.com/office/drawing/2014/main" id="{A1F76B69-F62D-4E6F-8028-179E3437F710}"/>
                  </a:ext>
                </a:extLst>
              </p:cNvPr>
              <p:cNvSpPr/>
              <p:nvPr/>
            </p:nvSpPr>
            <p:spPr bwMode="auto">
              <a:xfrm>
                <a:off x="3635511" y="2392623"/>
                <a:ext cx="286836" cy="270722"/>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7" name="iŝliďe">
                <a:extLst>
                  <a:ext uri="{FF2B5EF4-FFF2-40B4-BE49-F238E27FC236}">
                    <a16:creationId xmlns:a16="http://schemas.microsoft.com/office/drawing/2014/main" id="{FAEFB712-C820-4473-AEF2-40DEEE665269}"/>
                  </a:ext>
                </a:extLst>
              </p:cNvPr>
              <p:cNvSpPr/>
              <p:nvPr/>
            </p:nvSpPr>
            <p:spPr bwMode="auto">
              <a:xfrm>
                <a:off x="6243387" y="2708024"/>
                <a:ext cx="310690" cy="310690"/>
              </a:xfrm>
              <a:custGeom>
                <a:avLst/>
                <a:gdLst>
                  <a:gd name="T0" fmla="*/ 0 w 66"/>
                  <a:gd name="T1" fmla="*/ 33 h 66"/>
                  <a:gd name="T2" fmla="*/ 66 w 66"/>
                  <a:gd name="T3" fmla="*/ 33 h 66"/>
                  <a:gd name="T4" fmla="*/ 50 w 66"/>
                  <a:gd name="T5" fmla="*/ 32 h 66"/>
                  <a:gd name="T6" fmla="*/ 63 w 66"/>
                  <a:gd name="T7" fmla="*/ 32 h 66"/>
                  <a:gd name="T8" fmla="*/ 48 w 66"/>
                  <a:gd name="T9" fmla="*/ 32 h 66"/>
                  <a:gd name="T10" fmla="*/ 34 w 66"/>
                  <a:gd name="T11" fmla="*/ 18 h 66"/>
                  <a:gd name="T12" fmla="*/ 48 w 66"/>
                  <a:gd name="T13" fmla="*/ 32 h 66"/>
                  <a:gd name="T14" fmla="*/ 34 w 66"/>
                  <a:gd name="T15" fmla="*/ 3 h 66"/>
                  <a:gd name="T16" fmla="*/ 34 w 66"/>
                  <a:gd name="T17" fmla="*/ 16 h 66"/>
                  <a:gd name="T18" fmla="*/ 20 w 66"/>
                  <a:gd name="T19" fmla="*/ 18 h 66"/>
                  <a:gd name="T20" fmla="*/ 32 w 66"/>
                  <a:gd name="T21" fmla="*/ 16 h 66"/>
                  <a:gd name="T22" fmla="*/ 32 w 66"/>
                  <a:gd name="T23" fmla="*/ 32 h 66"/>
                  <a:gd name="T24" fmla="*/ 19 w 66"/>
                  <a:gd name="T25" fmla="*/ 20 h 66"/>
                  <a:gd name="T26" fmla="*/ 16 w 66"/>
                  <a:gd name="T27" fmla="*/ 32 h 66"/>
                  <a:gd name="T28" fmla="*/ 17 w 66"/>
                  <a:gd name="T29" fmla="*/ 21 h 66"/>
                  <a:gd name="T30" fmla="*/ 16 w 66"/>
                  <a:gd name="T31" fmla="*/ 34 h 66"/>
                  <a:gd name="T32" fmla="*/ 3 w 66"/>
                  <a:gd name="T33" fmla="*/ 34 h 66"/>
                  <a:gd name="T34" fmla="*/ 18 w 66"/>
                  <a:gd name="T35" fmla="*/ 34 h 66"/>
                  <a:gd name="T36" fmla="*/ 32 w 66"/>
                  <a:gd name="T37" fmla="*/ 48 h 66"/>
                  <a:gd name="T38" fmla="*/ 18 w 66"/>
                  <a:gd name="T39" fmla="*/ 34 h 66"/>
                  <a:gd name="T40" fmla="*/ 32 w 66"/>
                  <a:gd name="T41" fmla="*/ 63 h 66"/>
                  <a:gd name="T42" fmla="*/ 32 w 66"/>
                  <a:gd name="T43" fmla="*/ 50 h 66"/>
                  <a:gd name="T44" fmla="*/ 46 w 66"/>
                  <a:gd name="T45" fmla="*/ 49 h 66"/>
                  <a:gd name="T46" fmla="*/ 34 w 66"/>
                  <a:gd name="T47" fmla="*/ 50 h 66"/>
                  <a:gd name="T48" fmla="*/ 34 w 66"/>
                  <a:gd name="T49" fmla="*/ 34 h 66"/>
                  <a:gd name="T50" fmla="*/ 46 w 66"/>
                  <a:gd name="T51" fmla="*/ 47 h 66"/>
                  <a:gd name="T52" fmla="*/ 50 w 66"/>
                  <a:gd name="T53" fmla="*/ 34 h 66"/>
                  <a:gd name="T54" fmla="*/ 48 w 66"/>
                  <a:gd name="T55" fmla="*/ 46 h 66"/>
                  <a:gd name="T56" fmla="*/ 48 w 66"/>
                  <a:gd name="T57" fmla="*/ 18 h 66"/>
                  <a:gd name="T58" fmla="*/ 62 w 66"/>
                  <a:gd name="T59" fmla="*/ 26 h 66"/>
                  <a:gd name="T60" fmla="*/ 18 w 66"/>
                  <a:gd name="T61" fmla="*/ 18 h 66"/>
                  <a:gd name="T62" fmla="*/ 26 w 66"/>
                  <a:gd name="T63" fmla="*/ 4 h 66"/>
                  <a:gd name="T64" fmla="*/ 18 w 66"/>
                  <a:gd name="T65" fmla="*/ 48 h 66"/>
                  <a:gd name="T66" fmla="*/ 4 w 66"/>
                  <a:gd name="T67" fmla="*/ 40 h 66"/>
                  <a:gd name="T68" fmla="*/ 48 w 66"/>
                  <a:gd name="T69" fmla="*/ 48 h 66"/>
                  <a:gd name="T70" fmla="*/ 40 w 66"/>
                  <a:gd name="T71"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8" name="íṡ1íḑé">
                <a:extLst>
                  <a:ext uri="{FF2B5EF4-FFF2-40B4-BE49-F238E27FC236}">
                    <a16:creationId xmlns:a16="http://schemas.microsoft.com/office/drawing/2014/main" id="{08651A69-D4DA-4429-BD6A-250FEEA7044D}"/>
                  </a:ext>
                </a:extLst>
              </p:cNvPr>
              <p:cNvSpPr/>
              <p:nvPr/>
            </p:nvSpPr>
            <p:spPr bwMode="auto">
              <a:xfrm>
                <a:off x="6360224" y="2078940"/>
                <a:ext cx="210345" cy="231919"/>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9" name="íṥḷîḓè">
                <a:extLst>
                  <a:ext uri="{FF2B5EF4-FFF2-40B4-BE49-F238E27FC236}">
                    <a16:creationId xmlns:a16="http://schemas.microsoft.com/office/drawing/2014/main" id="{77CD8471-E885-46E0-A0F8-6B5B180AB5A2}"/>
                  </a:ext>
                </a:extLst>
              </p:cNvPr>
              <p:cNvSpPr/>
              <p:nvPr/>
            </p:nvSpPr>
            <p:spPr bwMode="auto">
              <a:xfrm>
                <a:off x="3752290" y="3398908"/>
                <a:ext cx="332018" cy="387354"/>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0" name="iSḷiḓê">
                <a:extLst>
                  <a:ext uri="{FF2B5EF4-FFF2-40B4-BE49-F238E27FC236}">
                    <a16:creationId xmlns:a16="http://schemas.microsoft.com/office/drawing/2014/main" id="{BAED511D-59B4-4AB4-AB91-9149A53CB1A2}"/>
                  </a:ext>
                </a:extLst>
              </p:cNvPr>
              <p:cNvSpPr/>
              <p:nvPr/>
            </p:nvSpPr>
            <p:spPr bwMode="auto">
              <a:xfrm>
                <a:off x="6602590" y="3548096"/>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1" name="îśḷiḓé">
                <a:extLst>
                  <a:ext uri="{FF2B5EF4-FFF2-40B4-BE49-F238E27FC236}">
                    <a16:creationId xmlns:a16="http://schemas.microsoft.com/office/drawing/2014/main" id="{3A59453D-7214-4188-95EE-5310E1FE58E4}"/>
                  </a:ext>
                </a:extLst>
              </p:cNvPr>
              <p:cNvSpPr/>
              <p:nvPr/>
            </p:nvSpPr>
            <p:spPr bwMode="auto">
              <a:xfrm>
                <a:off x="6460755" y="1437005"/>
                <a:ext cx="499264" cy="422907"/>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2" name="îş1ide">
                <a:extLst>
                  <a:ext uri="{FF2B5EF4-FFF2-40B4-BE49-F238E27FC236}">
                    <a16:creationId xmlns:a16="http://schemas.microsoft.com/office/drawing/2014/main" id="{2938E87D-AD8C-479B-B34F-6F726D077736}"/>
                  </a:ext>
                </a:extLst>
              </p:cNvPr>
              <p:cNvSpPr/>
              <p:nvPr/>
            </p:nvSpPr>
            <p:spPr bwMode="auto">
              <a:xfrm>
                <a:off x="5370746" y="1930749"/>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3" name="ïṣľïḍe">
                <a:extLst>
                  <a:ext uri="{FF2B5EF4-FFF2-40B4-BE49-F238E27FC236}">
                    <a16:creationId xmlns:a16="http://schemas.microsoft.com/office/drawing/2014/main" id="{28875E74-1EAF-4375-8903-522E947A30E9}"/>
                  </a:ext>
                </a:extLst>
              </p:cNvPr>
              <p:cNvSpPr/>
              <p:nvPr/>
            </p:nvSpPr>
            <p:spPr bwMode="auto">
              <a:xfrm>
                <a:off x="4290523" y="3450281"/>
                <a:ext cx="306095" cy="28798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4" name="ïślîḓe">
                <a:extLst>
                  <a:ext uri="{FF2B5EF4-FFF2-40B4-BE49-F238E27FC236}">
                    <a16:creationId xmlns:a16="http://schemas.microsoft.com/office/drawing/2014/main" id="{33062840-7A37-4941-AEB4-A9EF09855AB8}"/>
                  </a:ext>
                </a:extLst>
              </p:cNvPr>
              <p:cNvSpPr/>
              <p:nvPr/>
            </p:nvSpPr>
            <p:spPr bwMode="auto">
              <a:xfrm>
                <a:off x="8238908" y="2516452"/>
                <a:ext cx="337527" cy="253644"/>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5" name="îśḷiḍè">
                <a:extLst>
                  <a:ext uri="{FF2B5EF4-FFF2-40B4-BE49-F238E27FC236}">
                    <a16:creationId xmlns:a16="http://schemas.microsoft.com/office/drawing/2014/main" id="{BE449650-CFE2-4EE1-B379-1A448E58B846}"/>
                  </a:ext>
                </a:extLst>
              </p:cNvPr>
              <p:cNvSpPr/>
              <p:nvPr/>
            </p:nvSpPr>
            <p:spPr bwMode="auto">
              <a:xfrm>
                <a:off x="3637416" y="3912724"/>
                <a:ext cx="399647" cy="324286"/>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6" name="íšḻîḑé">
                <a:extLst>
                  <a:ext uri="{FF2B5EF4-FFF2-40B4-BE49-F238E27FC236}">
                    <a16:creationId xmlns:a16="http://schemas.microsoft.com/office/drawing/2014/main" id="{8BCCD53B-2AE7-4396-AE30-1B9A369B86CD}"/>
                  </a:ext>
                </a:extLst>
              </p:cNvPr>
              <p:cNvSpPr/>
              <p:nvPr/>
            </p:nvSpPr>
            <p:spPr bwMode="auto">
              <a:xfrm>
                <a:off x="8200165" y="3107567"/>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7" name="i$ḷíḓé">
                <a:extLst>
                  <a:ext uri="{FF2B5EF4-FFF2-40B4-BE49-F238E27FC236}">
                    <a16:creationId xmlns:a16="http://schemas.microsoft.com/office/drawing/2014/main" id="{D450312D-3626-4D33-A51C-B34DBCA0B3D1}"/>
                  </a:ext>
                </a:extLst>
              </p:cNvPr>
              <p:cNvSpPr/>
              <p:nvPr/>
            </p:nvSpPr>
            <p:spPr bwMode="auto">
              <a:xfrm>
                <a:off x="6913482" y="4480515"/>
                <a:ext cx="376270" cy="268493"/>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8" name="îśľîḓe">
                <a:extLst>
                  <a:ext uri="{FF2B5EF4-FFF2-40B4-BE49-F238E27FC236}">
                    <a16:creationId xmlns:a16="http://schemas.microsoft.com/office/drawing/2014/main" id="{F7606B5D-5E2B-412D-A714-019D7BCD5A18}"/>
                  </a:ext>
                </a:extLst>
              </p:cNvPr>
              <p:cNvSpPr/>
              <p:nvPr/>
            </p:nvSpPr>
            <p:spPr bwMode="auto">
              <a:xfrm>
                <a:off x="6538222" y="2271782"/>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9" name="i$ḷîḍè">
                <a:extLst>
                  <a:ext uri="{FF2B5EF4-FFF2-40B4-BE49-F238E27FC236}">
                    <a16:creationId xmlns:a16="http://schemas.microsoft.com/office/drawing/2014/main" id="{8646ABB9-E94B-441F-869C-BEEB3613CF71}"/>
                  </a:ext>
                </a:extLst>
              </p:cNvPr>
              <p:cNvSpPr/>
              <p:nvPr/>
            </p:nvSpPr>
            <p:spPr bwMode="auto">
              <a:xfrm>
                <a:off x="7951851" y="2089846"/>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0" name="íşľïḍè">
                <a:extLst>
                  <a:ext uri="{FF2B5EF4-FFF2-40B4-BE49-F238E27FC236}">
                    <a16:creationId xmlns:a16="http://schemas.microsoft.com/office/drawing/2014/main" id="{C30E7D5A-2F32-475A-A7D3-6FF0A331F307}"/>
                  </a:ext>
                </a:extLst>
              </p:cNvPr>
              <p:cNvSpPr/>
              <p:nvPr/>
            </p:nvSpPr>
            <p:spPr bwMode="auto">
              <a:xfrm>
                <a:off x="5908559" y="1717795"/>
                <a:ext cx="315706" cy="348087"/>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1" name="ïṣľîďe">
                <a:extLst>
                  <a:ext uri="{FF2B5EF4-FFF2-40B4-BE49-F238E27FC236}">
                    <a16:creationId xmlns:a16="http://schemas.microsoft.com/office/drawing/2014/main" id="{E6CD4B2A-1296-4184-B77B-0AAEC67952C7}"/>
                  </a:ext>
                </a:extLst>
              </p:cNvPr>
              <p:cNvSpPr/>
              <p:nvPr/>
            </p:nvSpPr>
            <p:spPr bwMode="auto">
              <a:xfrm>
                <a:off x="5775182" y="3543823"/>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2" name="íś1îḑe">
                <a:extLst>
                  <a:ext uri="{FF2B5EF4-FFF2-40B4-BE49-F238E27FC236}">
                    <a16:creationId xmlns:a16="http://schemas.microsoft.com/office/drawing/2014/main" id="{3B851E5B-B423-455F-9F90-C34C94004824}"/>
                  </a:ext>
                </a:extLst>
              </p:cNvPr>
              <p:cNvSpPr/>
              <p:nvPr/>
            </p:nvSpPr>
            <p:spPr bwMode="auto">
              <a:xfrm>
                <a:off x="4459828" y="2887534"/>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3" name="íṥļîḋé">
                <a:extLst>
                  <a:ext uri="{FF2B5EF4-FFF2-40B4-BE49-F238E27FC236}">
                    <a16:creationId xmlns:a16="http://schemas.microsoft.com/office/drawing/2014/main" id="{9CDA0737-8811-45B3-87C8-C7F82A19E2E4}"/>
                  </a:ext>
                </a:extLst>
              </p:cNvPr>
              <p:cNvSpPr/>
              <p:nvPr/>
            </p:nvSpPr>
            <p:spPr bwMode="auto">
              <a:xfrm>
                <a:off x="5801839" y="2896569"/>
                <a:ext cx="331940" cy="38726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4" name="îSļîďè">
                <a:extLst>
                  <a:ext uri="{FF2B5EF4-FFF2-40B4-BE49-F238E27FC236}">
                    <a16:creationId xmlns:a16="http://schemas.microsoft.com/office/drawing/2014/main" id="{531C9CBB-162F-4A2D-8FF9-997A6E36F1A6}"/>
                  </a:ext>
                </a:extLst>
              </p:cNvPr>
              <p:cNvSpPr/>
              <p:nvPr/>
            </p:nvSpPr>
            <p:spPr bwMode="auto">
              <a:xfrm>
                <a:off x="3501010" y="4288055"/>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5" name="îṧľídé">
                <a:extLst>
                  <a:ext uri="{FF2B5EF4-FFF2-40B4-BE49-F238E27FC236}">
                    <a16:creationId xmlns:a16="http://schemas.microsoft.com/office/drawing/2014/main" id="{628F3DE5-1EC3-4052-9223-D3D2891F0E82}"/>
                  </a:ext>
                </a:extLst>
              </p:cNvPr>
              <p:cNvSpPr/>
              <p:nvPr/>
            </p:nvSpPr>
            <p:spPr bwMode="auto">
              <a:xfrm>
                <a:off x="4972332" y="2034995"/>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6" name="iṩḷíḍe">
                <a:extLst>
                  <a:ext uri="{FF2B5EF4-FFF2-40B4-BE49-F238E27FC236}">
                    <a16:creationId xmlns:a16="http://schemas.microsoft.com/office/drawing/2014/main" id="{4C736B5F-CE48-4E6C-A495-CFDE211E6EBC}"/>
                  </a:ext>
                </a:extLst>
              </p:cNvPr>
              <p:cNvSpPr/>
              <p:nvPr/>
            </p:nvSpPr>
            <p:spPr bwMode="auto">
              <a:xfrm>
                <a:off x="7319804" y="5173856"/>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7" name="iṧľíḍé">
                <a:extLst>
                  <a:ext uri="{FF2B5EF4-FFF2-40B4-BE49-F238E27FC236}">
                    <a16:creationId xmlns:a16="http://schemas.microsoft.com/office/drawing/2014/main" id="{43E0BC9E-95AA-4ECD-8591-A17950462B33}"/>
                  </a:ext>
                </a:extLst>
              </p:cNvPr>
              <p:cNvSpPr/>
              <p:nvPr/>
            </p:nvSpPr>
            <p:spPr bwMode="auto">
              <a:xfrm>
                <a:off x="7866024" y="4675976"/>
                <a:ext cx="315253" cy="315255"/>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8" name="iṡļîdê">
                <a:extLst>
                  <a:ext uri="{FF2B5EF4-FFF2-40B4-BE49-F238E27FC236}">
                    <a16:creationId xmlns:a16="http://schemas.microsoft.com/office/drawing/2014/main" id="{5E6A6DD6-DD0A-4EEC-82BA-A1919CAFC1AD}"/>
                  </a:ext>
                </a:extLst>
              </p:cNvPr>
              <p:cNvSpPr/>
              <p:nvPr/>
            </p:nvSpPr>
            <p:spPr bwMode="auto">
              <a:xfrm>
                <a:off x="3324968" y="3698332"/>
                <a:ext cx="280525" cy="327280"/>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9" name="ïṧḷïḋè">
                <a:extLst>
                  <a:ext uri="{FF2B5EF4-FFF2-40B4-BE49-F238E27FC236}">
                    <a16:creationId xmlns:a16="http://schemas.microsoft.com/office/drawing/2014/main" id="{008E505D-1C3C-4A06-8825-A41537883BCD}"/>
                  </a:ext>
                </a:extLst>
              </p:cNvPr>
              <p:cNvSpPr/>
              <p:nvPr/>
            </p:nvSpPr>
            <p:spPr bwMode="auto">
              <a:xfrm>
                <a:off x="3306314" y="4096824"/>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0" name="ïśļide">
                <a:extLst>
                  <a:ext uri="{FF2B5EF4-FFF2-40B4-BE49-F238E27FC236}">
                    <a16:creationId xmlns:a16="http://schemas.microsoft.com/office/drawing/2014/main" id="{48FD279B-8E35-4143-8208-1E1527F5A495}"/>
                  </a:ext>
                </a:extLst>
              </p:cNvPr>
              <p:cNvSpPr/>
              <p:nvPr/>
            </p:nvSpPr>
            <p:spPr bwMode="auto">
              <a:xfrm>
                <a:off x="8173878" y="1667655"/>
                <a:ext cx="301451" cy="291404"/>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1" name="îš1íḍe">
                <a:extLst>
                  <a:ext uri="{FF2B5EF4-FFF2-40B4-BE49-F238E27FC236}">
                    <a16:creationId xmlns:a16="http://schemas.microsoft.com/office/drawing/2014/main" id="{69EF22FD-4A70-4089-84BD-874334188A3B}"/>
                  </a:ext>
                </a:extLst>
              </p:cNvPr>
              <p:cNvSpPr/>
              <p:nvPr/>
            </p:nvSpPr>
            <p:spPr bwMode="auto">
              <a:xfrm>
                <a:off x="4420392" y="3824677"/>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2" name="ís1íḍè">
                <a:extLst>
                  <a:ext uri="{FF2B5EF4-FFF2-40B4-BE49-F238E27FC236}">
                    <a16:creationId xmlns:a16="http://schemas.microsoft.com/office/drawing/2014/main" id="{F16A7DD3-6481-47EB-A8FC-A751C9C07DBD}"/>
                  </a:ext>
                </a:extLst>
              </p:cNvPr>
              <p:cNvSpPr/>
              <p:nvPr/>
            </p:nvSpPr>
            <p:spPr bwMode="auto">
              <a:xfrm>
                <a:off x="6730273" y="2777288"/>
                <a:ext cx="265777" cy="265779"/>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3" name="iśļiḑé">
                <a:extLst>
                  <a:ext uri="{FF2B5EF4-FFF2-40B4-BE49-F238E27FC236}">
                    <a16:creationId xmlns:a16="http://schemas.microsoft.com/office/drawing/2014/main" id="{A7AEE0A9-C23D-4B9A-9D41-BF1CE3430280}"/>
                  </a:ext>
                </a:extLst>
              </p:cNvPr>
              <p:cNvSpPr/>
              <p:nvPr/>
            </p:nvSpPr>
            <p:spPr bwMode="auto">
              <a:xfrm>
                <a:off x="5418709" y="4208219"/>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4" name="îsḷîḍè">
                <a:extLst>
                  <a:ext uri="{FF2B5EF4-FFF2-40B4-BE49-F238E27FC236}">
                    <a16:creationId xmlns:a16="http://schemas.microsoft.com/office/drawing/2014/main" id="{C91B6F97-4B03-49C6-8CD8-B7090F4C0471}"/>
                  </a:ext>
                </a:extLst>
              </p:cNvPr>
              <p:cNvSpPr/>
              <p:nvPr/>
            </p:nvSpPr>
            <p:spPr bwMode="auto">
              <a:xfrm>
                <a:off x="4905404" y="3395343"/>
                <a:ext cx="397375" cy="443694"/>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5" name="ïślíḍe">
                <a:extLst>
                  <a:ext uri="{FF2B5EF4-FFF2-40B4-BE49-F238E27FC236}">
                    <a16:creationId xmlns:a16="http://schemas.microsoft.com/office/drawing/2014/main" id="{A0F5A5AB-3D60-4F76-94E3-B6F58B08DF8C}"/>
                  </a:ext>
                </a:extLst>
              </p:cNvPr>
              <p:cNvSpPr/>
              <p:nvPr/>
            </p:nvSpPr>
            <p:spPr bwMode="auto">
              <a:xfrm>
                <a:off x="3045707" y="2808932"/>
                <a:ext cx="382175" cy="391496"/>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6" name="îSḷíḑé">
                <a:extLst>
                  <a:ext uri="{FF2B5EF4-FFF2-40B4-BE49-F238E27FC236}">
                    <a16:creationId xmlns:a16="http://schemas.microsoft.com/office/drawing/2014/main" id="{9C83A83D-6481-4183-9710-25B0E2FEF4F8}"/>
                  </a:ext>
                </a:extLst>
              </p:cNvPr>
              <p:cNvSpPr/>
              <p:nvPr/>
            </p:nvSpPr>
            <p:spPr bwMode="auto">
              <a:xfrm>
                <a:off x="5473374" y="2511750"/>
                <a:ext cx="346735" cy="331374"/>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7" name="íṥḻídê">
                <a:extLst>
                  <a:ext uri="{FF2B5EF4-FFF2-40B4-BE49-F238E27FC236}">
                    <a16:creationId xmlns:a16="http://schemas.microsoft.com/office/drawing/2014/main" id="{38CE61BA-C55F-4F07-9C8E-939B006865B0}"/>
                  </a:ext>
                </a:extLst>
              </p:cNvPr>
              <p:cNvSpPr/>
              <p:nvPr/>
            </p:nvSpPr>
            <p:spPr bwMode="auto">
              <a:xfrm>
                <a:off x="4417564" y="5064957"/>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8" name="ïŝľíḓê">
                <a:extLst>
                  <a:ext uri="{FF2B5EF4-FFF2-40B4-BE49-F238E27FC236}">
                    <a16:creationId xmlns:a16="http://schemas.microsoft.com/office/drawing/2014/main" id="{359BDED3-24D7-49EE-BDA4-68DC1C9807B7}"/>
                  </a:ext>
                </a:extLst>
              </p:cNvPr>
              <p:cNvSpPr/>
              <p:nvPr/>
            </p:nvSpPr>
            <p:spPr bwMode="auto">
              <a:xfrm>
                <a:off x="6996050" y="2402795"/>
                <a:ext cx="375466" cy="361207"/>
              </a:xfrm>
              <a:custGeom>
                <a:avLst/>
                <a:gdLst>
                  <a:gd name="T0" fmla="*/ 65 w 67"/>
                  <a:gd name="T1" fmla="*/ 41 h 64"/>
                  <a:gd name="T2" fmla="*/ 46 w 67"/>
                  <a:gd name="T3" fmla="*/ 41 h 64"/>
                  <a:gd name="T4" fmla="*/ 46 w 67"/>
                  <a:gd name="T5" fmla="*/ 34 h 64"/>
                  <a:gd name="T6" fmla="*/ 44 w 67"/>
                  <a:gd name="T7" fmla="*/ 32 h 64"/>
                  <a:gd name="T8" fmla="*/ 23 w 67"/>
                  <a:gd name="T9" fmla="*/ 32 h 64"/>
                  <a:gd name="T10" fmla="*/ 21 w 67"/>
                  <a:gd name="T11" fmla="*/ 34 h 64"/>
                  <a:gd name="T12" fmla="*/ 21 w 67"/>
                  <a:gd name="T13" fmla="*/ 47 h 64"/>
                  <a:gd name="T14" fmla="*/ 2 w 67"/>
                  <a:gd name="T15" fmla="*/ 47 h 64"/>
                  <a:gd name="T16" fmla="*/ 0 w 67"/>
                  <a:gd name="T17" fmla="*/ 49 h 64"/>
                  <a:gd name="T18" fmla="*/ 0 w 67"/>
                  <a:gd name="T19" fmla="*/ 62 h 64"/>
                  <a:gd name="T20" fmla="*/ 2 w 67"/>
                  <a:gd name="T21" fmla="*/ 64 h 64"/>
                  <a:gd name="T22" fmla="*/ 23 w 67"/>
                  <a:gd name="T23" fmla="*/ 64 h 64"/>
                  <a:gd name="T24" fmla="*/ 44 w 67"/>
                  <a:gd name="T25" fmla="*/ 64 h 64"/>
                  <a:gd name="T26" fmla="*/ 65 w 67"/>
                  <a:gd name="T27" fmla="*/ 64 h 64"/>
                  <a:gd name="T28" fmla="*/ 67 w 67"/>
                  <a:gd name="T29" fmla="*/ 62 h 64"/>
                  <a:gd name="T30" fmla="*/ 67 w 67"/>
                  <a:gd name="T31" fmla="*/ 43 h 64"/>
                  <a:gd name="T32" fmla="*/ 65 w 67"/>
                  <a:gd name="T33" fmla="*/ 41 h 64"/>
                  <a:gd name="T34" fmla="*/ 45 w 67"/>
                  <a:gd name="T35" fmla="*/ 61 h 64"/>
                  <a:gd name="T36" fmla="*/ 45 w 67"/>
                  <a:gd name="T37" fmla="*/ 44 h 64"/>
                  <a:gd name="T38" fmla="*/ 64 w 67"/>
                  <a:gd name="T39" fmla="*/ 44 h 64"/>
                  <a:gd name="T40" fmla="*/ 64 w 67"/>
                  <a:gd name="T41" fmla="*/ 61 h 64"/>
                  <a:gd name="T42" fmla="*/ 45 w 67"/>
                  <a:gd name="T43" fmla="*/ 61 h 64"/>
                  <a:gd name="T44" fmla="*/ 24 w 67"/>
                  <a:gd name="T45" fmla="*/ 49 h 64"/>
                  <a:gd name="T46" fmla="*/ 24 w 67"/>
                  <a:gd name="T47" fmla="*/ 35 h 64"/>
                  <a:gd name="T48" fmla="*/ 43 w 67"/>
                  <a:gd name="T49" fmla="*/ 35 h 64"/>
                  <a:gd name="T50" fmla="*/ 43 w 67"/>
                  <a:gd name="T51" fmla="*/ 43 h 64"/>
                  <a:gd name="T52" fmla="*/ 43 w 67"/>
                  <a:gd name="T53" fmla="*/ 61 h 64"/>
                  <a:gd name="T54" fmla="*/ 24 w 67"/>
                  <a:gd name="T55" fmla="*/ 61 h 64"/>
                  <a:gd name="T56" fmla="*/ 24 w 67"/>
                  <a:gd name="T57" fmla="*/ 49 h 64"/>
                  <a:gd name="T58" fmla="*/ 22 w 67"/>
                  <a:gd name="T59" fmla="*/ 61 h 64"/>
                  <a:gd name="T60" fmla="*/ 3 w 67"/>
                  <a:gd name="T61" fmla="*/ 61 h 64"/>
                  <a:gd name="T62" fmla="*/ 3 w 67"/>
                  <a:gd name="T63" fmla="*/ 50 h 64"/>
                  <a:gd name="T64" fmla="*/ 22 w 67"/>
                  <a:gd name="T65" fmla="*/ 50 h 64"/>
                  <a:gd name="T66" fmla="*/ 22 w 67"/>
                  <a:gd name="T67" fmla="*/ 61 h 64"/>
                  <a:gd name="T68" fmla="*/ 32 w 67"/>
                  <a:gd name="T69" fmla="*/ 20 h 64"/>
                  <a:gd name="T70" fmla="*/ 32 w 67"/>
                  <a:gd name="T71" fmla="*/ 9 h 64"/>
                  <a:gd name="T72" fmla="*/ 30 w 67"/>
                  <a:gd name="T73" fmla="*/ 10 h 64"/>
                  <a:gd name="T74" fmla="*/ 29 w 67"/>
                  <a:gd name="T75" fmla="*/ 10 h 64"/>
                  <a:gd name="T76" fmla="*/ 29 w 67"/>
                  <a:gd name="T77" fmla="*/ 9 h 64"/>
                  <a:gd name="T78" fmla="*/ 33 w 67"/>
                  <a:gd name="T79" fmla="*/ 6 h 64"/>
                  <a:gd name="T80" fmla="*/ 34 w 67"/>
                  <a:gd name="T81" fmla="*/ 6 h 64"/>
                  <a:gd name="T82" fmla="*/ 34 w 67"/>
                  <a:gd name="T83" fmla="*/ 7 h 64"/>
                  <a:gd name="T84" fmla="*/ 34 w 67"/>
                  <a:gd name="T85" fmla="*/ 20 h 64"/>
                  <a:gd name="T86" fmla="*/ 37 w 67"/>
                  <a:gd name="T87" fmla="*/ 20 h 64"/>
                  <a:gd name="T88" fmla="*/ 38 w 67"/>
                  <a:gd name="T89" fmla="*/ 21 h 64"/>
                  <a:gd name="T90" fmla="*/ 37 w 67"/>
                  <a:gd name="T91" fmla="*/ 22 h 64"/>
                  <a:gd name="T92" fmla="*/ 30 w 67"/>
                  <a:gd name="T93" fmla="*/ 22 h 64"/>
                  <a:gd name="T94" fmla="*/ 29 w 67"/>
                  <a:gd name="T95" fmla="*/ 21 h 64"/>
                  <a:gd name="T96" fmla="*/ 30 w 67"/>
                  <a:gd name="T97" fmla="*/ 20 h 64"/>
                  <a:gd name="T98" fmla="*/ 32 w 67"/>
                  <a:gd name="T99" fmla="*/ 20 h 64"/>
                  <a:gd name="T100" fmla="*/ 33 w 67"/>
                  <a:gd name="T101" fmla="*/ 28 h 64"/>
                  <a:gd name="T102" fmla="*/ 47 w 67"/>
                  <a:gd name="T103" fmla="*/ 14 h 64"/>
                  <a:gd name="T104" fmla="*/ 33 w 67"/>
                  <a:gd name="T105" fmla="*/ 0 h 64"/>
                  <a:gd name="T106" fmla="*/ 20 w 67"/>
                  <a:gd name="T107" fmla="*/ 14 h 64"/>
                  <a:gd name="T108" fmla="*/ 33 w 67"/>
                  <a:gd name="T109" fmla="*/ 28 h 64"/>
                  <a:gd name="T110" fmla="*/ 33 w 67"/>
                  <a:gd name="T111" fmla="*/ 3 h 64"/>
                  <a:gd name="T112" fmla="*/ 44 w 67"/>
                  <a:gd name="T113" fmla="*/ 14 h 64"/>
                  <a:gd name="T114" fmla="*/ 33 w 67"/>
                  <a:gd name="T115" fmla="*/ 25 h 64"/>
                  <a:gd name="T116" fmla="*/ 23 w 67"/>
                  <a:gd name="T117" fmla="*/ 14 h 64"/>
                  <a:gd name="T118" fmla="*/ 33 w 67"/>
                  <a:gd name="T119"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9" name="ïšļïḑê">
                <a:extLst>
                  <a:ext uri="{FF2B5EF4-FFF2-40B4-BE49-F238E27FC236}">
                    <a16:creationId xmlns:a16="http://schemas.microsoft.com/office/drawing/2014/main" id="{F50291F0-3899-4365-B48D-0199E13D87C9}"/>
                  </a:ext>
                </a:extLst>
              </p:cNvPr>
              <p:cNvSpPr/>
              <p:nvPr/>
            </p:nvSpPr>
            <p:spPr bwMode="auto">
              <a:xfrm>
                <a:off x="4997763" y="2460443"/>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0" name="ísľïḑe">
                <a:extLst>
                  <a:ext uri="{FF2B5EF4-FFF2-40B4-BE49-F238E27FC236}">
                    <a16:creationId xmlns:a16="http://schemas.microsoft.com/office/drawing/2014/main" id="{1D2BEEB1-EE5C-45C1-8166-CF31ECEBF0FC}"/>
                  </a:ext>
                </a:extLst>
              </p:cNvPr>
              <p:cNvSpPr/>
              <p:nvPr/>
            </p:nvSpPr>
            <p:spPr bwMode="auto">
              <a:xfrm>
                <a:off x="6663686" y="3178272"/>
                <a:ext cx="274883" cy="320698"/>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1" name="ïsļiḓè">
                <a:extLst>
                  <a:ext uri="{FF2B5EF4-FFF2-40B4-BE49-F238E27FC236}">
                    <a16:creationId xmlns:a16="http://schemas.microsoft.com/office/drawing/2014/main" id="{46AC8F47-7477-4CC5-BD89-C8986899CB41}"/>
                  </a:ext>
                </a:extLst>
              </p:cNvPr>
              <p:cNvSpPr/>
              <p:nvPr/>
            </p:nvSpPr>
            <p:spPr bwMode="auto">
              <a:xfrm>
                <a:off x="5514022" y="3600012"/>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2" name="îṧḷiḓe">
                <a:extLst>
                  <a:ext uri="{FF2B5EF4-FFF2-40B4-BE49-F238E27FC236}">
                    <a16:creationId xmlns:a16="http://schemas.microsoft.com/office/drawing/2014/main" id="{5569BE0A-43FF-4463-8203-522132F3EBC4}"/>
                  </a:ext>
                </a:extLst>
              </p:cNvPr>
              <p:cNvSpPr/>
              <p:nvPr/>
            </p:nvSpPr>
            <p:spPr bwMode="auto">
              <a:xfrm>
                <a:off x="6318623" y="3816332"/>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3" name="ï$1ïďê">
                <a:extLst>
                  <a:ext uri="{FF2B5EF4-FFF2-40B4-BE49-F238E27FC236}">
                    <a16:creationId xmlns:a16="http://schemas.microsoft.com/office/drawing/2014/main" id="{833AA820-CDEC-4BED-9DF6-B6ED4F027CA5}"/>
                  </a:ext>
                </a:extLst>
              </p:cNvPr>
              <p:cNvSpPr/>
              <p:nvPr/>
            </p:nvSpPr>
            <p:spPr bwMode="auto">
              <a:xfrm>
                <a:off x="7931962" y="2574897"/>
                <a:ext cx="232130" cy="232131"/>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4" name="ïṩļíḑé">
                <a:extLst>
                  <a:ext uri="{FF2B5EF4-FFF2-40B4-BE49-F238E27FC236}">
                    <a16:creationId xmlns:a16="http://schemas.microsoft.com/office/drawing/2014/main" id="{9AAD7EB4-F310-4DBC-A235-DE458E5C7B32}"/>
                  </a:ext>
                </a:extLst>
              </p:cNvPr>
              <p:cNvSpPr/>
              <p:nvPr/>
            </p:nvSpPr>
            <p:spPr bwMode="auto">
              <a:xfrm>
                <a:off x="3996266" y="2020116"/>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5" name="íṣľïďè">
                <a:extLst>
                  <a:ext uri="{FF2B5EF4-FFF2-40B4-BE49-F238E27FC236}">
                    <a16:creationId xmlns:a16="http://schemas.microsoft.com/office/drawing/2014/main" id="{4EA53E0C-BD0A-4107-8287-48B05DF2F72D}"/>
                  </a:ext>
                </a:extLst>
              </p:cNvPr>
              <p:cNvSpPr/>
              <p:nvPr/>
            </p:nvSpPr>
            <p:spPr bwMode="auto">
              <a:xfrm>
                <a:off x="7815448" y="5058781"/>
                <a:ext cx="357647" cy="37724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6" name="iṩḻîḑê">
                <a:extLst>
                  <a:ext uri="{FF2B5EF4-FFF2-40B4-BE49-F238E27FC236}">
                    <a16:creationId xmlns:a16="http://schemas.microsoft.com/office/drawing/2014/main" id="{22D7F659-6314-4F36-9DF2-D7AE9879B183}"/>
                  </a:ext>
                </a:extLst>
              </p:cNvPr>
              <p:cNvSpPr/>
              <p:nvPr/>
            </p:nvSpPr>
            <p:spPr bwMode="auto">
              <a:xfrm>
                <a:off x="7522185" y="2726666"/>
                <a:ext cx="270999" cy="363536"/>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7" name="íŝḻiḓe">
                <a:extLst>
                  <a:ext uri="{FF2B5EF4-FFF2-40B4-BE49-F238E27FC236}">
                    <a16:creationId xmlns:a16="http://schemas.microsoft.com/office/drawing/2014/main" id="{E2BF679C-3185-4B99-8B53-FA7EE7048207}"/>
                  </a:ext>
                </a:extLst>
              </p:cNvPr>
              <p:cNvSpPr/>
              <p:nvPr/>
            </p:nvSpPr>
            <p:spPr bwMode="auto">
              <a:xfrm>
                <a:off x="5177408" y="3040466"/>
                <a:ext cx="239605" cy="245450"/>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8" name="iŝlîḋè">
                <a:extLst>
                  <a:ext uri="{FF2B5EF4-FFF2-40B4-BE49-F238E27FC236}">
                    <a16:creationId xmlns:a16="http://schemas.microsoft.com/office/drawing/2014/main" id="{4A97ED54-CBC1-4108-A4B5-BF4C17480A25}"/>
                  </a:ext>
                </a:extLst>
              </p:cNvPr>
              <p:cNvSpPr/>
              <p:nvPr/>
            </p:nvSpPr>
            <p:spPr bwMode="auto">
              <a:xfrm>
                <a:off x="6247377" y="3109171"/>
                <a:ext cx="290845" cy="316321"/>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9" name="ïṥlîde">
                <a:extLst>
                  <a:ext uri="{FF2B5EF4-FFF2-40B4-BE49-F238E27FC236}">
                    <a16:creationId xmlns:a16="http://schemas.microsoft.com/office/drawing/2014/main" id="{2037E606-7F5D-4F92-92F3-88D71644692B}"/>
                  </a:ext>
                </a:extLst>
              </p:cNvPr>
              <p:cNvSpPr/>
              <p:nvPr/>
            </p:nvSpPr>
            <p:spPr bwMode="auto">
              <a:xfrm>
                <a:off x="5960994" y="2348196"/>
                <a:ext cx="250919" cy="188560"/>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0" name="îṩļiḑe">
                <a:extLst>
                  <a:ext uri="{FF2B5EF4-FFF2-40B4-BE49-F238E27FC236}">
                    <a16:creationId xmlns:a16="http://schemas.microsoft.com/office/drawing/2014/main" id="{5B5F7D58-406A-452C-B09D-40695139CF1F}"/>
                  </a:ext>
                </a:extLst>
              </p:cNvPr>
              <p:cNvSpPr/>
              <p:nvPr/>
            </p:nvSpPr>
            <p:spPr bwMode="auto">
              <a:xfrm>
                <a:off x="7048915" y="1566049"/>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1" name="ïṧḷíďe">
                <a:extLst>
                  <a:ext uri="{FF2B5EF4-FFF2-40B4-BE49-F238E27FC236}">
                    <a16:creationId xmlns:a16="http://schemas.microsoft.com/office/drawing/2014/main" id="{BEC1E357-D858-4F26-ADED-5CBF3A840DB2}"/>
                  </a:ext>
                </a:extLst>
              </p:cNvPr>
              <p:cNvSpPr/>
              <p:nvPr/>
            </p:nvSpPr>
            <p:spPr bwMode="auto">
              <a:xfrm>
                <a:off x="5147268" y="5467123"/>
                <a:ext cx="299883" cy="284634"/>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2" name="isļiḑe">
                <a:extLst>
                  <a:ext uri="{FF2B5EF4-FFF2-40B4-BE49-F238E27FC236}">
                    <a16:creationId xmlns:a16="http://schemas.microsoft.com/office/drawing/2014/main" id="{CC7BEC14-D802-487E-AF88-3D642AC65EF4}"/>
                  </a:ext>
                </a:extLst>
              </p:cNvPr>
              <p:cNvSpPr/>
              <p:nvPr/>
            </p:nvSpPr>
            <p:spPr bwMode="auto">
              <a:xfrm>
                <a:off x="6843052" y="5474730"/>
                <a:ext cx="311167" cy="347437"/>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3" name="ïšḷîḍê">
                <a:extLst>
                  <a:ext uri="{FF2B5EF4-FFF2-40B4-BE49-F238E27FC236}">
                    <a16:creationId xmlns:a16="http://schemas.microsoft.com/office/drawing/2014/main" id="{FA3E49FD-6F1C-4017-B426-F2804C1F8772}"/>
                  </a:ext>
                </a:extLst>
              </p:cNvPr>
              <p:cNvSpPr/>
              <p:nvPr/>
            </p:nvSpPr>
            <p:spPr bwMode="auto">
              <a:xfrm>
                <a:off x="8626374" y="3481429"/>
                <a:ext cx="328520" cy="317570"/>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4" name="íšľiďè">
                <a:extLst>
                  <a:ext uri="{FF2B5EF4-FFF2-40B4-BE49-F238E27FC236}">
                    <a16:creationId xmlns:a16="http://schemas.microsoft.com/office/drawing/2014/main" id="{40D8DBC6-D69C-4D09-B7E4-7A1D9BF62FB9}"/>
                  </a:ext>
                </a:extLst>
              </p:cNvPr>
              <p:cNvSpPr/>
              <p:nvPr/>
            </p:nvSpPr>
            <p:spPr bwMode="auto">
              <a:xfrm>
                <a:off x="4270782" y="4215532"/>
                <a:ext cx="353973" cy="299836"/>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5" name="iṩľîde">
                <a:extLst>
                  <a:ext uri="{FF2B5EF4-FFF2-40B4-BE49-F238E27FC236}">
                    <a16:creationId xmlns:a16="http://schemas.microsoft.com/office/drawing/2014/main" id="{3CCD899A-721D-491B-B84E-00C6413176C8}"/>
                  </a:ext>
                </a:extLst>
              </p:cNvPr>
              <p:cNvSpPr/>
              <p:nvPr/>
            </p:nvSpPr>
            <p:spPr bwMode="auto">
              <a:xfrm>
                <a:off x="7414484" y="4462722"/>
                <a:ext cx="427572" cy="40227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6" name="í$1ïdê">
                <a:extLst>
                  <a:ext uri="{FF2B5EF4-FFF2-40B4-BE49-F238E27FC236}">
                    <a16:creationId xmlns:a16="http://schemas.microsoft.com/office/drawing/2014/main" id="{E9A5E296-3498-40D4-8FED-7EA60AE4EF33}"/>
                  </a:ext>
                </a:extLst>
              </p:cNvPr>
              <p:cNvSpPr/>
              <p:nvPr/>
            </p:nvSpPr>
            <p:spPr bwMode="auto">
              <a:xfrm>
                <a:off x="7626142" y="3331001"/>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7" name="iṣḷïḍe">
                <a:extLst>
                  <a:ext uri="{FF2B5EF4-FFF2-40B4-BE49-F238E27FC236}">
                    <a16:creationId xmlns:a16="http://schemas.microsoft.com/office/drawing/2014/main" id="{9E300F4D-1FC9-4B20-9F3E-2CD7022E6058}"/>
                  </a:ext>
                </a:extLst>
              </p:cNvPr>
              <p:cNvSpPr/>
              <p:nvPr/>
            </p:nvSpPr>
            <p:spPr bwMode="auto">
              <a:xfrm>
                <a:off x="5655996" y="1632312"/>
                <a:ext cx="288083" cy="303868"/>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8" name="ïš1iďe">
                <a:extLst>
                  <a:ext uri="{FF2B5EF4-FFF2-40B4-BE49-F238E27FC236}">
                    <a16:creationId xmlns:a16="http://schemas.microsoft.com/office/drawing/2014/main" id="{98A2F6CC-5A91-4CE7-A953-8008C8F52641}"/>
                  </a:ext>
                </a:extLst>
              </p:cNvPr>
              <p:cNvSpPr/>
              <p:nvPr/>
            </p:nvSpPr>
            <p:spPr bwMode="auto">
              <a:xfrm>
                <a:off x="4791165" y="5149532"/>
                <a:ext cx="329105" cy="382276"/>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9" name="îs1ïḑê">
                <a:extLst>
                  <a:ext uri="{FF2B5EF4-FFF2-40B4-BE49-F238E27FC236}">
                    <a16:creationId xmlns:a16="http://schemas.microsoft.com/office/drawing/2014/main" id="{69196314-9D7E-4355-A818-778DD9F4E602}"/>
                  </a:ext>
                </a:extLst>
              </p:cNvPr>
              <p:cNvSpPr/>
              <p:nvPr/>
            </p:nvSpPr>
            <p:spPr bwMode="auto">
              <a:xfrm>
                <a:off x="8806238" y="3947425"/>
                <a:ext cx="340055" cy="372752"/>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0" name="îṧḷíḋè">
                <a:extLst>
                  <a:ext uri="{FF2B5EF4-FFF2-40B4-BE49-F238E27FC236}">
                    <a16:creationId xmlns:a16="http://schemas.microsoft.com/office/drawing/2014/main" id="{0BC3D7F9-0788-4BFF-B6AB-050D348E191E}"/>
                  </a:ext>
                </a:extLst>
              </p:cNvPr>
              <p:cNvSpPr/>
              <p:nvPr/>
            </p:nvSpPr>
            <p:spPr bwMode="auto">
              <a:xfrm>
                <a:off x="3612898" y="1953683"/>
                <a:ext cx="268115" cy="293895"/>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1" name="ïṥ1îḑè">
                <a:extLst>
                  <a:ext uri="{FF2B5EF4-FFF2-40B4-BE49-F238E27FC236}">
                    <a16:creationId xmlns:a16="http://schemas.microsoft.com/office/drawing/2014/main" id="{6BC92CC7-D284-45BC-8349-AAA2653326BF}"/>
                  </a:ext>
                </a:extLst>
              </p:cNvPr>
              <p:cNvSpPr/>
              <p:nvPr/>
            </p:nvSpPr>
            <p:spPr bwMode="auto">
              <a:xfrm>
                <a:off x="6856760" y="1839359"/>
                <a:ext cx="255906" cy="255905"/>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2" name="išḷïḋé">
                <a:extLst>
                  <a:ext uri="{FF2B5EF4-FFF2-40B4-BE49-F238E27FC236}">
                    <a16:creationId xmlns:a16="http://schemas.microsoft.com/office/drawing/2014/main" id="{97E874BB-31A1-44EA-BCD9-890FB7C2A914}"/>
                  </a:ext>
                </a:extLst>
              </p:cNvPr>
              <p:cNvSpPr/>
              <p:nvPr/>
            </p:nvSpPr>
            <p:spPr bwMode="auto">
              <a:xfrm>
                <a:off x="7248011" y="3738365"/>
                <a:ext cx="258419" cy="300168"/>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3" name="ïṩľíḍe">
                <a:extLst>
                  <a:ext uri="{FF2B5EF4-FFF2-40B4-BE49-F238E27FC236}">
                    <a16:creationId xmlns:a16="http://schemas.microsoft.com/office/drawing/2014/main" id="{FFB8E318-F08B-4BE3-86E7-3381D1DBD3A8}"/>
                  </a:ext>
                </a:extLst>
              </p:cNvPr>
              <p:cNvSpPr/>
              <p:nvPr/>
            </p:nvSpPr>
            <p:spPr bwMode="auto">
              <a:xfrm>
                <a:off x="6805586" y="4925363"/>
                <a:ext cx="282662" cy="28266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4" name="íşļídê">
                <a:extLst>
                  <a:ext uri="{FF2B5EF4-FFF2-40B4-BE49-F238E27FC236}">
                    <a16:creationId xmlns:a16="http://schemas.microsoft.com/office/drawing/2014/main" id="{C72E780A-F7EB-453D-AE59-A32A0114F211}"/>
                  </a:ext>
                </a:extLst>
              </p:cNvPr>
              <p:cNvSpPr/>
              <p:nvPr/>
            </p:nvSpPr>
            <p:spPr bwMode="auto">
              <a:xfrm>
                <a:off x="5499324" y="5343165"/>
                <a:ext cx="269059" cy="253140"/>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5" name="ïŝļíḋè">
                <a:extLst>
                  <a:ext uri="{FF2B5EF4-FFF2-40B4-BE49-F238E27FC236}">
                    <a16:creationId xmlns:a16="http://schemas.microsoft.com/office/drawing/2014/main" id="{260D7EF1-B27A-4928-8BE0-4F5167F9B683}"/>
                  </a:ext>
                </a:extLst>
              </p:cNvPr>
              <p:cNvSpPr/>
              <p:nvPr/>
            </p:nvSpPr>
            <p:spPr bwMode="auto">
              <a:xfrm>
                <a:off x="6704825" y="3901485"/>
                <a:ext cx="450645" cy="365668"/>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6" name="išľíḋê">
                <a:extLst>
                  <a:ext uri="{FF2B5EF4-FFF2-40B4-BE49-F238E27FC236}">
                    <a16:creationId xmlns:a16="http://schemas.microsoft.com/office/drawing/2014/main" id="{421B86FE-8E8A-4993-AC87-E70EADEF6C32}"/>
                  </a:ext>
                </a:extLst>
              </p:cNvPr>
              <p:cNvSpPr/>
              <p:nvPr/>
            </p:nvSpPr>
            <p:spPr bwMode="auto">
              <a:xfrm>
                <a:off x="5782123" y="3933313"/>
                <a:ext cx="154602" cy="15460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7" name="ï$lïde">
                <a:extLst>
                  <a:ext uri="{FF2B5EF4-FFF2-40B4-BE49-F238E27FC236}">
                    <a16:creationId xmlns:a16="http://schemas.microsoft.com/office/drawing/2014/main" id="{EA0E08E2-ABE5-411D-88A0-73883EFAA0B8}"/>
                  </a:ext>
                </a:extLst>
              </p:cNvPr>
              <p:cNvSpPr/>
              <p:nvPr/>
            </p:nvSpPr>
            <p:spPr bwMode="auto">
              <a:xfrm>
                <a:off x="5176463" y="4958743"/>
                <a:ext cx="432385" cy="456077"/>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8" name="íṧḻíḓe">
                <a:extLst>
                  <a:ext uri="{FF2B5EF4-FFF2-40B4-BE49-F238E27FC236}">
                    <a16:creationId xmlns:a16="http://schemas.microsoft.com/office/drawing/2014/main" id="{AE89A1D7-69EA-43E7-BEDF-2B7D062D3239}"/>
                  </a:ext>
                </a:extLst>
              </p:cNvPr>
              <p:cNvSpPr/>
              <p:nvPr/>
            </p:nvSpPr>
            <p:spPr bwMode="auto">
              <a:xfrm>
                <a:off x="8282120" y="3507224"/>
                <a:ext cx="277453" cy="284221"/>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9" name="í$ľîďè">
                <a:extLst>
                  <a:ext uri="{FF2B5EF4-FFF2-40B4-BE49-F238E27FC236}">
                    <a16:creationId xmlns:a16="http://schemas.microsoft.com/office/drawing/2014/main" id="{D1C13B15-7B88-4A2E-AD08-884EAB2A264C}"/>
                  </a:ext>
                </a:extLst>
              </p:cNvPr>
              <p:cNvSpPr/>
              <p:nvPr/>
            </p:nvSpPr>
            <p:spPr bwMode="auto">
              <a:xfrm>
                <a:off x="4577545" y="4645950"/>
                <a:ext cx="304036" cy="335220"/>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0" name="ïṩľíḑê">
                <a:extLst>
                  <a:ext uri="{FF2B5EF4-FFF2-40B4-BE49-F238E27FC236}">
                    <a16:creationId xmlns:a16="http://schemas.microsoft.com/office/drawing/2014/main" id="{9D5FB75F-76AC-43EA-B942-98D09E29A4C3}"/>
                  </a:ext>
                </a:extLst>
              </p:cNvPr>
              <p:cNvSpPr/>
              <p:nvPr/>
            </p:nvSpPr>
            <p:spPr bwMode="auto">
              <a:xfrm>
                <a:off x="4124046" y="4572825"/>
                <a:ext cx="323527" cy="307075"/>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1" name="îŝļíḑè">
                <a:extLst>
                  <a:ext uri="{FF2B5EF4-FFF2-40B4-BE49-F238E27FC236}">
                    <a16:creationId xmlns:a16="http://schemas.microsoft.com/office/drawing/2014/main" id="{58A7377B-00A5-4A00-95D2-539F80FF7E63}"/>
                  </a:ext>
                </a:extLst>
              </p:cNvPr>
              <p:cNvSpPr/>
              <p:nvPr/>
            </p:nvSpPr>
            <p:spPr bwMode="auto">
              <a:xfrm>
                <a:off x="8238493" y="4190759"/>
                <a:ext cx="395516" cy="335025"/>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2" name="íṣlîḑe">
                <a:extLst>
                  <a:ext uri="{FF2B5EF4-FFF2-40B4-BE49-F238E27FC236}">
                    <a16:creationId xmlns:a16="http://schemas.microsoft.com/office/drawing/2014/main" id="{386D3664-0543-464A-B10B-DCED6F538115}"/>
                  </a:ext>
                </a:extLst>
              </p:cNvPr>
              <p:cNvSpPr/>
              <p:nvPr/>
            </p:nvSpPr>
            <p:spPr bwMode="auto">
              <a:xfrm>
                <a:off x="7709719" y="3927654"/>
                <a:ext cx="267607" cy="298800"/>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3" name="ïṣḻíďè">
                <a:extLst>
                  <a:ext uri="{FF2B5EF4-FFF2-40B4-BE49-F238E27FC236}">
                    <a16:creationId xmlns:a16="http://schemas.microsoft.com/office/drawing/2014/main" id="{7549E462-D4F3-44B6-8D95-4B579979E3F4}"/>
                  </a:ext>
                </a:extLst>
              </p:cNvPr>
              <p:cNvSpPr/>
              <p:nvPr/>
            </p:nvSpPr>
            <p:spPr bwMode="auto">
              <a:xfrm>
                <a:off x="5007514" y="1797752"/>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4" name="iṩḻíde">
                <a:extLst>
                  <a:ext uri="{FF2B5EF4-FFF2-40B4-BE49-F238E27FC236}">
                    <a16:creationId xmlns:a16="http://schemas.microsoft.com/office/drawing/2014/main" id="{B7EACCCF-55A7-4D53-B00B-419261A658E0}"/>
                  </a:ext>
                </a:extLst>
              </p:cNvPr>
              <p:cNvSpPr/>
              <p:nvPr/>
            </p:nvSpPr>
            <p:spPr bwMode="auto">
              <a:xfrm>
                <a:off x="3668030" y="4983937"/>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5" name="ïṩḻiḍé">
                <a:extLst>
                  <a:ext uri="{FF2B5EF4-FFF2-40B4-BE49-F238E27FC236}">
                    <a16:creationId xmlns:a16="http://schemas.microsoft.com/office/drawing/2014/main" id="{BF1AD0BF-41CC-4A4A-BD18-6A9A378625F8}"/>
                  </a:ext>
                </a:extLst>
              </p:cNvPr>
              <p:cNvSpPr/>
              <p:nvPr/>
            </p:nvSpPr>
            <p:spPr bwMode="auto">
              <a:xfrm>
                <a:off x="4446233" y="1761946"/>
                <a:ext cx="284921" cy="192035"/>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6" name="îṣļídè">
                <a:extLst>
                  <a:ext uri="{FF2B5EF4-FFF2-40B4-BE49-F238E27FC236}">
                    <a16:creationId xmlns:a16="http://schemas.microsoft.com/office/drawing/2014/main" id="{C09BAE4C-09E1-4492-A944-2A4F595A0B6E}"/>
                  </a:ext>
                </a:extLst>
              </p:cNvPr>
              <p:cNvSpPr/>
              <p:nvPr/>
            </p:nvSpPr>
            <p:spPr bwMode="auto">
              <a:xfrm>
                <a:off x="7966245" y="4370787"/>
                <a:ext cx="248280" cy="23033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7" name="íş1íde">
                <a:extLst>
                  <a:ext uri="{FF2B5EF4-FFF2-40B4-BE49-F238E27FC236}">
                    <a16:creationId xmlns:a16="http://schemas.microsoft.com/office/drawing/2014/main" id="{54DBDC17-275A-445E-97D9-97AE67119B88}"/>
                  </a:ext>
                </a:extLst>
              </p:cNvPr>
              <p:cNvSpPr/>
              <p:nvPr/>
            </p:nvSpPr>
            <p:spPr bwMode="auto">
              <a:xfrm>
                <a:off x="6856905" y="3611909"/>
                <a:ext cx="239130" cy="228536"/>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8" name="ïŝļíḓè">
                <a:extLst>
                  <a:ext uri="{FF2B5EF4-FFF2-40B4-BE49-F238E27FC236}">
                    <a16:creationId xmlns:a16="http://schemas.microsoft.com/office/drawing/2014/main" id="{C91ECE43-EE8A-42BE-8188-777F59104103}"/>
                  </a:ext>
                </a:extLst>
              </p:cNvPr>
              <p:cNvSpPr/>
              <p:nvPr/>
            </p:nvSpPr>
            <p:spPr bwMode="auto">
              <a:xfrm>
                <a:off x="8610410" y="2708898"/>
                <a:ext cx="301764" cy="268451"/>
              </a:xfrm>
              <a:custGeom>
                <a:avLst/>
                <a:gdLst>
                  <a:gd name="T0" fmla="*/ 63 w 65"/>
                  <a:gd name="T1" fmla="*/ 24 h 58"/>
                  <a:gd name="T2" fmla="*/ 49 w 65"/>
                  <a:gd name="T3" fmla="*/ 22 h 58"/>
                  <a:gd name="T4" fmla="*/ 42 w 65"/>
                  <a:gd name="T5" fmla="*/ 16 h 58"/>
                  <a:gd name="T6" fmla="*/ 32 w 65"/>
                  <a:gd name="T7" fmla="*/ 6 h 58"/>
                  <a:gd name="T8" fmla="*/ 24 w 65"/>
                  <a:gd name="T9" fmla="*/ 0 h 58"/>
                  <a:gd name="T10" fmla="*/ 24 w 65"/>
                  <a:gd name="T11" fmla="*/ 23 h 58"/>
                  <a:gd name="T12" fmla="*/ 21 w 65"/>
                  <a:gd name="T13" fmla="*/ 22 h 58"/>
                  <a:gd name="T14" fmla="*/ 3 w 65"/>
                  <a:gd name="T15" fmla="*/ 28 h 58"/>
                  <a:gd name="T16" fmla="*/ 0 w 65"/>
                  <a:gd name="T17" fmla="*/ 34 h 58"/>
                  <a:gd name="T18" fmla="*/ 2 w 65"/>
                  <a:gd name="T19" fmla="*/ 41 h 58"/>
                  <a:gd name="T20" fmla="*/ 5 w 65"/>
                  <a:gd name="T21" fmla="*/ 48 h 58"/>
                  <a:gd name="T22" fmla="*/ 10 w 65"/>
                  <a:gd name="T23" fmla="*/ 55 h 58"/>
                  <a:gd name="T24" fmla="*/ 35 w 65"/>
                  <a:gd name="T25" fmla="*/ 57 h 58"/>
                  <a:gd name="T26" fmla="*/ 45 w 65"/>
                  <a:gd name="T27" fmla="*/ 55 h 58"/>
                  <a:gd name="T28" fmla="*/ 60 w 65"/>
                  <a:gd name="T29" fmla="*/ 57 h 58"/>
                  <a:gd name="T30" fmla="*/ 64 w 65"/>
                  <a:gd name="T31" fmla="*/ 26 h 58"/>
                  <a:gd name="T32" fmla="*/ 9 w 65"/>
                  <a:gd name="T33" fmla="*/ 25 h 58"/>
                  <a:gd name="T34" fmla="*/ 24 w 65"/>
                  <a:gd name="T35" fmla="*/ 28 h 58"/>
                  <a:gd name="T36" fmla="*/ 9 w 65"/>
                  <a:gd name="T37" fmla="*/ 30 h 58"/>
                  <a:gd name="T38" fmla="*/ 9 w 65"/>
                  <a:gd name="T39" fmla="*/ 25 h 58"/>
                  <a:gd name="T40" fmla="*/ 18 w 65"/>
                  <a:gd name="T41" fmla="*/ 32 h 58"/>
                  <a:gd name="T42" fmla="*/ 18 w 65"/>
                  <a:gd name="T43" fmla="*/ 37 h 58"/>
                  <a:gd name="T44" fmla="*/ 6 w 65"/>
                  <a:gd name="T45" fmla="*/ 37 h 58"/>
                  <a:gd name="T46" fmla="*/ 6 w 65"/>
                  <a:gd name="T47" fmla="*/ 32 h 58"/>
                  <a:gd name="T48" fmla="*/ 18 w 65"/>
                  <a:gd name="T49" fmla="*/ 39 h 58"/>
                  <a:gd name="T50" fmla="*/ 23 w 65"/>
                  <a:gd name="T51" fmla="*/ 41 h 58"/>
                  <a:gd name="T52" fmla="*/ 11 w 65"/>
                  <a:gd name="T53" fmla="*/ 43 h 58"/>
                  <a:gd name="T54" fmla="*/ 5 w 65"/>
                  <a:gd name="T55" fmla="*/ 41 h 58"/>
                  <a:gd name="T56" fmla="*/ 11 w 65"/>
                  <a:gd name="T57" fmla="*/ 45 h 58"/>
                  <a:gd name="T58" fmla="*/ 23 w 65"/>
                  <a:gd name="T59" fmla="*/ 45 h 58"/>
                  <a:gd name="T60" fmla="*/ 23 w 65"/>
                  <a:gd name="T61" fmla="*/ 50 h 58"/>
                  <a:gd name="T62" fmla="*/ 8 w 65"/>
                  <a:gd name="T63" fmla="*/ 48 h 58"/>
                  <a:gd name="T64" fmla="*/ 23 w 65"/>
                  <a:gd name="T65" fmla="*/ 52 h 58"/>
                  <a:gd name="T66" fmla="*/ 24 w 65"/>
                  <a:gd name="T67" fmla="*/ 44 h 58"/>
                  <a:gd name="T68" fmla="*/ 22 w 65"/>
                  <a:gd name="T69" fmla="*/ 37 h 58"/>
                  <a:gd name="T70" fmla="*/ 21 w 65"/>
                  <a:gd name="T71" fmla="*/ 32 h 58"/>
                  <a:gd name="T72" fmla="*/ 26 w 65"/>
                  <a:gd name="T73" fmla="*/ 26 h 58"/>
                  <a:gd name="T74" fmla="*/ 28 w 65"/>
                  <a:gd name="T75" fmla="*/ 31 h 58"/>
                  <a:gd name="T76" fmla="*/ 39 w 65"/>
                  <a:gd name="T77" fmla="*/ 40 h 58"/>
                  <a:gd name="T78" fmla="*/ 30 w 65"/>
                  <a:gd name="T79" fmla="*/ 31 h 58"/>
                  <a:gd name="T80" fmla="*/ 29 w 65"/>
                  <a:gd name="T81" fmla="*/ 24 h 58"/>
                  <a:gd name="T82" fmla="*/ 29 w 65"/>
                  <a:gd name="T83" fmla="*/ 24 h 58"/>
                  <a:gd name="T84" fmla="*/ 22 w 65"/>
                  <a:gd name="T85" fmla="*/ 8 h 58"/>
                  <a:gd name="T86" fmla="*/ 28 w 65"/>
                  <a:gd name="T87" fmla="*/ 4 h 58"/>
                  <a:gd name="T88" fmla="*/ 32 w 65"/>
                  <a:gd name="T89" fmla="*/ 14 h 58"/>
                  <a:gd name="T90" fmla="*/ 43 w 65"/>
                  <a:gd name="T91" fmla="*/ 20 h 58"/>
                  <a:gd name="T92" fmla="*/ 46 w 65"/>
                  <a:gd name="T93" fmla="*/ 50 h 58"/>
                  <a:gd name="T94" fmla="*/ 12 w 65"/>
                  <a:gd name="T95" fmla="*/ 52 h 58"/>
                  <a:gd name="T96" fmla="*/ 23 w 65"/>
                  <a:gd name="T97" fmla="*/ 52 h 58"/>
                  <a:gd name="T98" fmla="*/ 61 w 65"/>
                  <a:gd name="T99" fmla="*/ 27 h 58"/>
                  <a:gd name="T100" fmla="*/ 48 w 65"/>
                  <a:gd name="T10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9" name="íṩļïḋe">
                <a:extLst>
                  <a:ext uri="{FF2B5EF4-FFF2-40B4-BE49-F238E27FC236}">
                    <a16:creationId xmlns:a16="http://schemas.microsoft.com/office/drawing/2014/main" id="{F59A1B9E-33F5-439A-9BC8-E7E356C58BFB}"/>
                  </a:ext>
                </a:extLst>
              </p:cNvPr>
              <p:cNvSpPr/>
              <p:nvPr/>
            </p:nvSpPr>
            <p:spPr bwMode="auto">
              <a:xfrm>
                <a:off x="8014315" y="3728737"/>
                <a:ext cx="236963" cy="159712"/>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grpSp>
            <p:nvGrpSpPr>
              <p:cNvPr id="110" name="iṥḻiḋé">
                <a:extLst>
                  <a:ext uri="{FF2B5EF4-FFF2-40B4-BE49-F238E27FC236}">
                    <a16:creationId xmlns:a16="http://schemas.microsoft.com/office/drawing/2014/main" id="{64C4AF0E-593C-4861-AD38-8800F67793F6}"/>
                  </a:ext>
                </a:extLst>
              </p:cNvPr>
              <p:cNvGrpSpPr/>
              <p:nvPr/>
            </p:nvGrpSpPr>
            <p:grpSpPr>
              <a:xfrm>
                <a:off x="5178411" y="3478838"/>
                <a:ext cx="1967226" cy="3379165"/>
                <a:chOff x="3724275" y="1833563"/>
                <a:chExt cx="1316038" cy="2260600"/>
              </a:xfrm>
            </p:grpSpPr>
            <p:sp>
              <p:nvSpPr>
                <p:cNvPr id="111" name="iṡļíḑe">
                  <a:extLst>
                    <a:ext uri="{FF2B5EF4-FFF2-40B4-BE49-F238E27FC236}">
                      <a16:creationId xmlns:a16="http://schemas.microsoft.com/office/drawing/2014/main" id="{6A8EFF05-617A-4195-BBE8-8E5E89D8EDB1}"/>
                    </a:ext>
                  </a:extLst>
                </p:cNvPr>
                <p:cNvSpPr/>
                <p:nvPr/>
              </p:nvSpPr>
              <p:spPr bwMode="auto">
                <a:xfrm>
                  <a:off x="4216400" y="2362201"/>
                  <a:ext cx="330200" cy="381000"/>
                </a:xfrm>
                <a:custGeom>
                  <a:avLst/>
                  <a:gdLst>
                    <a:gd name="T0" fmla="*/ 208 w 208"/>
                    <a:gd name="T1" fmla="*/ 240 h 240"/>
                    <a:gd name="T2" fmla="*/ 0 w 208"/>
                    <a:gd name="T3" fmla="*/ 240 h 240"/>
                    <a:gd name="T4" fmla="*/ 8 w 208"/>
                    <a:gd name="T5" fmla="*/ 0 h 240"/>
                    <a:gd name="T6" fmla="*/ 199 w 208"/>
                    <a:gd name="T7" fmla="*/ 0 h 240"/>
                    <a:gd name="T8" fmla="*/ 208 w 208"/>
                    <a:gd name="T9" fmla="*/ 240 h 240"/>
                  </a:gdLst>
                  <a:ahLst/>
                  <a:cxnLst>
                    <a:cxn ang="0">
                      <a:pos x="T0" y="T1"/>
                    </a:cxn>
                    <a:cxn ang="0">
                      <a:pos x="T2" y="T3"/>
                    </a:cxn>
                    <a:cxn ang="0">
                      <a:pos x="T4" y="T5"/>
                    </a:cxn>
                    <a:cxn ang="0">
                      <a:pos x="T6" y="T7"/>
                    </a:cxn>
                    <a:cxn ang="0">
                      <a:pos x="T8" y="T9"/>
                    </a:cxn>
                  </a:cxnLst>
                  <a:rect l="0" t="0" r="r" b="b"/>
                  <a:pathLst>
                    <a:path w="208" h="240">
                      <a:moveTo>
                        <a:pt x="208" y="240"/>
                      </a:moveTo>
                      <a:lnTo>
                        <a:pt x="0" y="240"/>
                      </a:lnTo>
                      <a:lnTo>
                        <a:pt x="8" y="0"/>
                      </a:lnTo>
                      <a:lnTo>
                        <a:pt x="199" y="0"/>
                      </a:lnTo>
                      <a:lnTo>
                        <a:pt x="208" y="240"/>
                      </a:lnTo>
                      <a:close/>
                    </a:path>
                  </a:pathLst>
                </a:custGeom>
                <a:solidFill>
                  <a:srgbClr val="F1C9A5"/>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îślîdê">
                  <a:extLst>
                    <a:ext uri="{FF2B5EF4-FFF2-40B4-BE49-F238E27FC236}">
                      <a16:creationId xmlns:a16="http://schemas.microsoft.com/office/drawing/2014/main" id="{9E00199E-F1AA-4A1A-A471-18E8676E29BB}"/>
                    </a:ext>
                  </a:extLst>
                </p:cNvPr>
                <p:cNvSpPr/>
                <p:nvPr/>
              </p:nvSpPr>
              <p:spPr bwMode="auto">
                <a:xfrm>
                  <a:off x="4111625" y="1833563"/>
                  <a:ext cx="538163" cy="676275"/>
                </a:xfrm>
                <a:custGeom>
                  <a:avLst/>
                  <a:gdLst>
                    <a:gd name="T0" fmla="*/ 179 w 179"/>
                    <a:gd name="T1" fmla="*/ 109 h 226"/>
                    <a:gd name="T2" fmla="*/ 90 w 179"/>
                    <a:gd name="T3" fmla="*/ 0 h 226"/>
                    <a:gd name="T4" fmla="*/ 0 w 179"/>
                    <a:gd name="T5" fmla="*/ 109 h 226"/>
                    <a:gd name="T6" fmla="*/ 42 w 179"/>
                    <a:gd name="T7" fmla="*/ 194 h 226"/>
                    <a:gd name="T8" fmla="*/ 49 w 179"/>
                    <a:gd name="T9" fmla="*/ 218 h 226"/>
                    <a:gd name="T10" fmla="*/ 59 w 179"/>
                    <a:gd name="T11" fmla="*/ 226 h 226"/>
                    <a:gd name="T12" fmla="*/ 121 w 179"/>
                    <a:gd name="T13" fmla="*/ 226 h 226"/>
                    <a:gd name="T14" fmla="*/ 131 w 179"/>
                    <a:gd name="T15" fmla="*/ 218 h 226"/>
                    <a:gd name="T16" fmla="*/ 138 w 179"/>
                    <a:gd name="T17" fmla="*/ 194 h 226"/>
                    <a:gd name="T18" fmla="*/ 179 w 179"/>
                    <a:gd name="T19" fmla="*/ 10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rgbClr val="634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îṥļíďê">
                  <a:extLst>
                    <a:ext uri="{FF2B5EF4-FFF2-40B4-BE49-F238E27FC236}">
                      <a16:creationId xmlns:a16="http://schemas.microsoft.com/office/drawing/2014/main" id="{8C1ECE2C-8987-4707-A0C6-2DA4E25755ED}"/>
                    </a:ext>
                  </a:extLst>
                </p:cNvPr>
                <p:cNvSpPr/>
                <p:nvPr/>
              </p:nvSpPr>
              <p:spPr bwMode="auto">
                <a:xfrm>
                  <a:off x="3724275" y="2557463"/>
                  <a:ext cx="1316038" cy="1536700"/>
                </a:xfrm>
                <a:custGeom>
                  <a:avLst/>
                  <a:gdLst>
                    <a:gd name="T0" fmla="*/ 405 w 438"/>
                    <a:gd name="T1" fmla="*/ 60 h 514"/>
                    <a:gd name="T2" fmla="*/ 287 w 438"/>
                    <a:gd name="T3" fmla="*/ 28 h 514"/>
                    <a:gd name="T4" fmla="*/ 282 w 438"/>
                    <a:gd name="T5" fmla="*/ 8 h 514"/>
                    <a:gd name="T6" fmla="*/ 219 w 438"/>
                    <a:gd name="T7" fmla="*/ 0 h 514"/>
                    <a:gd name="T8" fmla="*/ 156 w 438"/>
                    <a:gd name="T9" fmla="*/ 8 h 514"/>
                    <a:gd name="T10" fmla="*/ 152 w 438"/>
                    <a:gd name="T11" fmla="*/ 28 h 514"/>
                    <a:gd name="T12" fmla="*/ 33 w 438"/>
                    <a:gd name="T13" fmla="*/ 60 h 514"/>
                    <a:gd name="T14" fmla="*/ 0 w 438"/>
                    <a:gd name="T15" fmla="*/ 93 h 514"/>
                    <a:gd name="T16" fmla="*/ 7 w 438"/>
                    <a:gd name="T17" fmla="*/ 258 h 514"/>
                    <a:gd name="T18" fmla="*/ 65 w 438"/>
                    <a:gd name="T19" fmla="*/ 344 h 514"/>
                    <a:gd name="T20" fmla="*/ 35 w 438"/>
                    <a:gd name="T21" fmla="*/ 514 h 514"/>
                    <a:gd name="T22" fmla="*/ 402 w 438"/>
                    <a:gd name="T23" fmla="*/ 514 h 514"/>
                    <a:gd name="T24" fmla="*/ 371 w 438"/>
                    <a:gd name="T25" fmla="*/ 344 h 514"/>
                    <a:gd name="T26" fmla="*/ 431 w 438"/>
                    <a:gd name="T27" fmla="*/ 258 h 514"/>
                    <a:gd name="T28" fmla="*/ 438 w 438"/>
                    <a:gd name="T29" fmla="*/ 93 h 514"/>
                    <a:gd name="T30" fmla="*/ 405 w 438"/>
                    <a:gd name="T31" fmla="*/ 6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6" name="íṩļíḑê">
              <a:extLst>
                <a:ext uri="{FF2B5EF4-FFF2-40B4-BE49-F238E27FC236}">
                  <a16:creationId xmlns:a16="http://schemas.microsoft.com/office/drawing/2014/main" id="{245467A1-700A-483C-BC8A-3FF0771B39EF}"/>
                </a:ext>
              </a:extLst>
            </p:cNvPr>
            <p:cNvSpPr txBox="1"/>
            <p:nvPr/>
          </p:nvSpPr>
          <p:spPr bwMode="auto">
            <a:xfrm>
              <a:off x="769946" y="1268715"/>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01.Prsim</a:t>
              </a:r>
              <a:r>
                <a:rPr lang="zh-CN" altLang="en-US" sz="1800" b="1" dirty="0"/>
                <a:t>介绍</a:t>
              </a:r>
              <a:endParaRPr lang="en-US" altLang="zh-CN" sz="1800" b="1" dirty="0"/>
            </a:p>
          </p:txBody>
        </p:sp>
        <p:sp>
          <p:nvSpPr>
            <p:cNvPr id="20" name="îSḷíḍè">
              <a:extLst>
                <a:ext uri="{FF2B5EF4-FFF2-40B4-BE49-F238E27FC236}">
                  <a16:creationId xmlns:a16="http://schemas.microsoft.com/office/drawing/2014/main" id="{C1A0325B-690F-43C2-BEB4-CEDD727A7449}"/>
                </a:ext>
              </a:extLst>
            </p:cNvPr>
            <p:cNvSpPr txBox="1"/>
            <p:nvPr/>
          </p:nvSpPr>
          <p:spPr bwMode="auto">
            <a:xfrm>
              <a:off x="769945" y="1709880"/>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02.</a:t>
              </a:r>
              <a:r>
                <a:rPr lang="zh-CN" altLang="en-US" sz="1800" b="1" dirty="0"/>
                <a:t>分析</a:t>
              </a:r>
              <a:endParaRPr lang="en-US" altLang="zh-CN" sz="1800" b="1" dirty="0"/>
            </a:p>
          </p:txBody>
        </p:sp>
      </p:grpSp>
      <p:pic>
        <p:nvPicPr>
          <p:cNvPr id="115" name="图片 114">
            <a:extLst>
              <a:ext uri="{FF2B5EF4-FFF2-40B4-BE49-F238E27FC236}">
                <a16:creationId xmlns:a16="http://schemas.microsoft.com/office/drawing/2014/main" id="{F0FFB47F-BB4A-4972-99E8-70ECD789A10F}"/>
              </a:ext>
            </a:extLst>
          </p:cNvPr>
          <p:cNvPicPr>
            <a:picLocks noChangeAspect="1"/>
          </p:cNvPicPr>
          <p:nvPr/>
        </p:nvPicPr>
        <p:blipFill>
          <a:blip r:embed="rId3"/>
          <a:stretch>
            <a:fillRect/>
          </a:stretch>
        </p:blipFill>
        <p:spPr>
          <a:xfrm>
            <a:off x="10885083" y="5688124"/>
            <a:ext cx="1068142" cy="1057016"/>
          </a:xfrm>
          <a:prstGeom prst="rect">
            <a:avLst/>
          </a:prstGeom>
        </p:spPr>
      </p:pic>
      <p:sp>
        <p:nvSpPr>
          <p:cNvPr id="116" name="îSḷíḍè">
            <a:extLst>
              <a:ext uri="{FF2B5EF4-FFF2-40B4-BE49-F238E27FC236}">
                <a16:creationId xmlns:a16="http://schemas.microsoft.com/office/drawing/2014/main" id="{3BBDE870-FFF1-45B8-9DE5-AA88E13711E5}"/>
              </a:ext>
            </a:extLst>
          </p:cNvPr>
          <p:cNvSpPr txBox="1"/>
          <p:nvPr/>
        </p:nvSpPr>
        <p:spPr bwMode="auto">
          <a:xfrm>
            <a:off x="769944" y="2157429"/>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03.</a:t>
            </a:r>
            <a:r>
              <a:rPr lang="zh-CN" altLang="en-US" b="1" dirty="0"/>
              <a:t>建项</a:t>
            </a:r>
            <a:endParaRPr lang="en-US" altLang="zh-CN" sz="1800" b="1" dirty="0"/>
          </a:p>
        </p:txBody>
      </p:sp>
      <p:sp>
        <p:nvSpPr>
          <p:cNvPr id="114" name="îSḷíḍè">
            <a:extLst>
              <a:ext uri="{FF2B5EF4-FFF2-40B4-BE49-F238E27FC236}">
                <a16:creationId xmlns:a16="http://schemas.microsoft.com/office/drawing/2014/main" id="{683B710F-6991-4968-A884-48B8FE4A24BD}"/>
              </a:ext>
            </a:extLst>
          </p:cNvPr>
          <p:cNvSpPr txBox="1"/>
          <p:nvPr/>
        </p:nvSpPr>
        <p:spPr bwMode="auto">
          <a:xfrm>
            <a:off x="765479" y="2559215"/>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04.</a:t>
            </a:r>
            <a:r>
              <a:rPr lang="zh-CN" altLang="en-US" sz="1800" b="1" dirty="0"/>
              <a:t>前置知识点</a:t>
            </a:r>
            <a:endParaRPr lang="en-US" altLang="zh-CN" sz="1800" b="1" dirty="0"/>
          </a:p>
        </p:txBody>
      </p:sp>
    </p:spTree>
    <p:extLst>
      <p:ext uri="{BB962C8B-B14F-4D97-AF65-F5344CB8AC3E}">
        <p14:creationId xmlns:p14="http://schemas.microsoft.com/office/powerpoint/2010/main" val="166266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400" b="1" dirty="0" err="1"/>
              <a:t>Prsim</a:t>
            </a:r>
            <a:r>
              <a:rPr lang="zh-CN" altLang="en-US" sz="2400" b="1" dirty="0"/>
              <a:t>介绍</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006135" y="15239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dirty="0"/>
              <a:t>Prism</a:t>
            </a:r>
            <a:r>
              <a:rPr lang="zh-CN" altLang="en-US" dirty="0"/>
              <a:t>介绍</a:t>
            </a:r>
          </a:p>
        </p:txBody>
      </p:sp>
      <p:sp>
        <p:nvSpPr>
          <p:cNvPr id="24" name="文本框 23">
            <a:extLst>
              <a:ext uri="{FF2B5EF4-FFF2-40B4-BE49-F238E27FC236}">
                <a16:creationId xmlns:a16="http://schemas.microsoft.com/office/drawing/2014/main" id="{0B5BDD18-487C-41E6-A37F-7E9DA8EED910}"/>
              </a:ext>
            </a:extLst>
          </p:cNvPr>
          <p:cNvSpPr txBox="1"/>
          <p:nvPr/>
        </p:nvSpPr>
        <p:spPr>
          <a:xfrm>
            <a:off x="669923" y="1231281"/>
            <a:ext cx="4891083" cy="923330"/>
          </a:xfrm>
          <a:prstGeom prst="rect">
            <a:avLst/>
          </a:prstGeom>
          <a:noFill/>
        </p:spPr>
        <p:txBody>
          <a:bodyPr wrap="none" rtlCol="0">
            <a:spAutoFit/>
          </a:bodyPr>
          <a:lstStyle/>
          <a:p>
            <a:r>
              <a:rPr lang="en-US" altLang="zh-CN" dirty="0" err="1"/>
              <a:t>Github</a:t>
            </a:r>
            <a:r>
              <a:rPr lang="en-US" altLang="zh-CN" dirty="0"/>
              <a:t>:  </a:t>
            </a:r>
            <a:r>
              <a:rPr lang="en-US" altLang="zh-CN" dirty="0">
                <a:hlinkClick r:id="rId2"/>
              </a:rPr>
              <a:t>https://github.com/PrismLibrary/Prism</a:t>
            </a:r>
            <a:endParaRPr lang="en-US" altLang="zh-CN" dirty="0"/>
          </a:p>
          <a:p>
            <a:endParaRPr lang="en-US" altLang="zh-CN" dirty="0"/>
          </a:p>
          <a:p>
            <a:r>
              <a:rPr lang="zh-CN" altLang="en-US" dirty="0"/>
              <a:t>文档：</a:t>
            </a:r>
            <a:r>
              <a:rPr lang="en-US" altLang="zh-CN" dirty="0"/>
              <a:t>https://prismlibrary.com/docs/</a:t>
            </a:r>
            <a:endParaRPr lang="zh-CN" altLang="en-US" dirty="0"/>
          </a:p>
        </p:txBody>
      </p:sp>
      <p:sp>
        <p:nvSpPr>
          <p:cNvPr id="17" name="文本框 16">
            <a:extLst>
              <a:ext uri="{FF2B5EF4-FFF2-40B4-BE49-F238E27FC236}">
                <a16:creationId xmlns:a16="http://schemas.microsoft.com/office/drawing/2014/main" id="{E471D4F5-3ECB-4C0F-94A6-EAB4460DFAA6}"/>
              </a:ext>
            </a:extLst>
          </p:cNvPr>
          <p:cNvSpPr txBox="1"/>
          <p:nvPr/>
        </p:nvSpPr>
        <p:spPr>
          <a:xfrm>
            <a:off x="5424487" y="1242437"/>
            <a:ext cx="6096000" cy="4832092"/>
          </a:xfrm>
          <a:prstGeom prst="rect">
            <a:avLst/>
          </a:prstGeom>
          <a:noFill/>
        </p:spPr>
        <p:txBody>
          <a:bodyPr wrap="square">
            <a:spAutoFit/>
          </a:bodyPr>
          <a:lstStyle/>
          <a:p>
            <a:pPr algn="l"/>
            <a:r>
              <a:rPr lang="en-US" altLang="zh-CN" sz="1400" b="0" i="0" dirty="0">
                <a:solidFill>
                  <a:srgbClr val="4D4D4D"/>
                </a:solidFill>
                <a:effectLst/>
                <a:latin typeface="-apple-system"/>
              </a:rPr>
              <a:t>Prism</a:t>
            </a:r>
            <a:r>
              <a:rPr lang="zh-CN" altLang="en-US" sz="1400" b="0" i="0" dirty="0">
                <a:solidFill>
                  <a:srgbClr val="4D4D4D"/>
                </a:solidFill>
                <a:effectLst/>
                <a:latin typeface="-apple-system"/>
              </a:rPr>
              <a:t>被设计用来帮助你设计和实现丰富、灵活、易于维护的</a:t>
            </a:r>
            <a:r>
              <a:rPr lang="en-US" altLang="zh-CN" sz="1400" b="0" i="0" dirty="0">
                <a:solidFill>
                  <a:srgbClr val="4D4D4D"/>
                </a:solidFill>
                <a:effectLst/>
                <a:latin typeface="-apple-system"/>
              </a:rPr>
              <a:t>WPF</a:t>
            </a:r>
            <a:r>
              <a:rPr lang="zh-CN" altLang="en-US" sz="1400" b="0" i="0" dirty="0">
                <a:solidFill>
                  <a:srgbClr val="4D4D4D"/>
                </a:solidFill>
                <a:effectLst/>
                <a:latin typeface="-apple-system"/>
              </a:rPr>
              <a:t>程序。</a:t>
            </a:r>
            <a:r>
              <a:rPr lang="en-US" altLang="zh-CN" sz="1400" b="0" i="0" dirty="0">
                <a:solidFill>
                  <a:srgbClr val="4D4D4D"/>
                </a:solidFill>
                <a:effectLst/>
                <a:latin typeface="-apple-system"/>
              </a:rPr>
              <a:t>Prism</a:t>
            </a:r>
            <a:r>
              <a:rPr lang="zh-CN" altLang="en-US" sz="1400" b="0" i="0" dirty="0">
                <a:solidFill>
                  <a:srgbClr val="4D4D4D"/>
                </a:solidFill>
                <a:effectLst/>
                <a:latin typeface="-apple-system"/>
              </a:rPr>
              <a:t>实现了多种设计模式，突出架构设计的松耦合、关注点分离等原则。使用设计模式和</a:t>
            </a:r>
            <a:r>
              <a:rPr lang="en-US" altLang="zh-CN" sz="1400" b="0" i="0" dirty="0">
                <a:solidFill>
                  <a:srgbClr val="4D4D4D"/>
                </a:solidFill>
                <a:effectLst/>
                <a:latin typeface="-apple-system"/>
              </a:rPr>
              <a:t>Prism</a:t>
            </a:r>
            <a:r>
              <a:rPr lang="zh-CN" altLang="en-US" sz="1400" b="0" i="0" dirty="0">
                <a:solidFill>
                  <a:srgbClr val="4D4D4D"/>
                </a:solidFill>
                <a:effectLst/>
                <a:latin typeface="-apple-system"/>
              </a:rPr>
              <a:t>提供的额能力，你可以通过独立开发的松耦合组件轻松的集成到整个应用程序中，从而开发一个应用程序。</a:t>
            </a:r>
          </a:p>
          <a:p>
            <a:pPr algn="l"/>
            <a:r>
              <a:rPr lang="en-US" altLang="zh-CN" sz="1400" b="0" i="0" dirty="0">
                <a:solidFill>
                  <a:srgbClr val="4D4D4D"/>
                </a:solidFill>
                <a:effectLst/>
                <a:latin typeface="-apple-system"/>
              </a:rPr>
              <a:t>Prism</a:t>
            </a:r>
            <a:r>
              <a:rPr lang="zh-CN" altLang="en-US" sz="1400" b="0" i="0" dirty="0">
                <a:solidFill>
                  <a:srgbClr val="4D4D4D"/>
                </a:solidFill>
                <a:effectLst/>
                <a:latin typeface="-apple-system"/>
              </a:rPr>
              <a:t>围绕架构原则的分散关注点和松耦合原则而设计的。这使得</a:t>
            </a:r>
            <a:r>
              <a:rPr lang="en-US" altLang="zh-CN" sz="1400" b="0" i="0" dirty="0">
                <a:solidFill>
                  <a:srgbClr val="4D4D4D"/>
                </a:solidFill>
                <a:effectLst/>
                <a:latin typeface="-apple-system"/>
              </a:rPr>
              <a:t>Prism</a:t>
            </a:r>
            <a:r>
              <a:rPr lang="zh-CN" altLang="en-US" sz="1400" b="0" i="0" dirty="0">
                <a:solidFill>
                  <a:srgbClr val="4D4D4D"/>
                </a:solidFill>
                <a:effectLst/>
                <a:latin typeface="-apple-system"/>
              </a:rPr>
              <a:t>提供能一下的好处：</a:t>
            </a:r>
          </a:p>
          <a:p>
            <a:pPr algn="l">
              <a:buFont typeface="Arial" panose="020B0604020202020204" pitchFamily="34" charset="0"/>
              <a:buChar char="•"/>
            </a:pPr>
            <a:r>
              <a:rPr lang="zh-CN" altLang="en-US" sz="1400" b="1" i="0" dirty="0">
                <a:solidFill>
                  <a:srgbClr val="333333"/>
                </a:solidFill>
                <a:effectLst/>
                <a:latin typeface="-apple-system"/>
              </a:rPr>
              <a:t>重用</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通过允许组件和服务能够轻松的被开发、测试、集成到一个或多个程序来实现重用。组件级别的复用是通过依赖注入来轻松地发现和集成单元测试级别的组件。应用级别的复用是重用封装了应用级别能力的模块。</a:t>
            </a:r>
          </a:p>
          <a:p>
            <a:pPr algn="l">
              <a:buFont typeface="Arial" panose="020B0604020202020204" pitchFamily="34" charset="0"/>
              <a:buChar char="•"/>
            </a:pPr>
            <a:r>
              <a:rPr lang="zh-CN" altLang="en-US" sz="1400" b="1" i="0" dirty="0">
                <a:solidFill>
                  <a:srgbClr val="333333"/>
                </a:solidFill>
                <a:effectLst/>
                <a:latin typeface="-apple-system"/>
              </a:rPr>
              <a:t>可扩展</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通过管理组件依赖，允许组件在运行时很容易地被集成或者被其他实现所替换，使得程序能够很容易地被扩展。并且将程序分解到模块，使得模块能够独立地更新和部署。</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库中的许多组件本身就可以被扩展或者是替换。</a:t>
            </a:r>
          </a:p>
          <a:p>
            <a:pPr algn="l">
              <a:buFont typeface="Arial" panose="020B0604020202020204" pitchFamily="34" charset="0"/>
              <a:buChar char="•"/>
            </a:pPr>
            <a:r>
              <a:rPr lang="zh-CN" altLang="en-US" sz="1400" b="1" i="0" dirty="0">
                <a:solidFill>
                  <a:srgbClr val="333333"/>
                </a:solidFill>
                <a:effectLst/>
                <a:latin typeface="-apple-system"/>
              </a:rPr>
              <a:t>灵活</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通过允许像开发集成新能力一样更新功能。</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还允许</a:t>
            </a:r>
            <a:r>
              <a:rPr lang="en-US" altLang="zh-CN" sz="1400" b="0" i="0" dirty="0">
                <a:solidFill>
                  <a:srgbClr val="333333"/>
                </a:solidFill>
                <a:effectLst/>
                <a:latin typeface="-apple-system"/>
              </a:rPr>
              <a:t>WPF</a:t>
            </a:r>
            <a:r>
              <a:rPr lang="zh-CN" altLang="en-US" sz="1400" b="0" i="0" dirty="0">
                <a:solidFill>
                  <a:srgbClr val="333333"/>
                </a:solidFill>
                <a:effectLst/>
                <a:latin typeface="-apple-system"/>
              </a:rPr>
              <a:t>程序使用通用服务和组件开发，允许程序以最适当地方式去部署和使用。还允许程序基于不同的角色和配置，提供不同的使用功能。</a:t>
            </a:r>
          </a:p>
          <a:p>
            <a:pPr algn="l">
              <a:buFont typeface="Arial" panose="020B0604020202020204" pitchFamily="34" charset="0"/>
              <a:buChar char="•"/>
            </a:pPr>
            <a:r>
              <a:rPr lang="zh-CN" altLang="en-US" sz="1400" b="1" i="0" dirty="0">
                <a:solidFill>
                  <a:srgbClr val="333333"/>
                </a:solidFill>
                <a:effectLst/>
                <a:latin typeface="-apple-system"/>
              </a:rPr>
              <a:t>团队开发</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促进团队开发，通过允许不同的团队单独开发甚至部署不同的应用程序部分。通过让团队专注于不同的功能领域或业务功能领域来减少团队之间的依赖。</a:t>
            </a:r>
          </a:p>
          <a:p>
            <a:pPr algn="l">
              <a:buFont typeface="Arial" panose="020B0604020202020204" pitchFamily="34" charset="0"/>
              <a:buChar char="•"/>
            </a:pPr>
            <a:r>
              <a:rPr lang="zh-CN" altLang="en-US" sz="1400" b="1" i="0" dirty="0">
                <a:solidFill>
                  <a:srgbClr val="333333"/>
                </a:solidFill>
                <a:effectLst/>
                <a:latin typeface="-apple-system"/>
              </a:rPr>
              <a:t>质量</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通用让开发团队充分地测试服务和组件提高程序质量。此外，由于通用服务和组件都被完全地测试过了，开发团队能够专注于程序需求而不是如何实现和测试基础代码。</a:t>
            </a:r>
          </a:p>
        </p:txBody>
      </p:sp>
      <p:sp>
        <p:nvSpPr>
          <p:cNvPr id="19" name="文本框 18">
            <a:extLst>
              <a:ext uri="{FF2B5EF4-FFF2-40B4-BE49-F238E27FC236}">
                <a16:creationId xmlns:a16="http://schemas.microsoft.com/office/drawing/2014/main" id="{D6BE62EE-96D6-4145-8F83-A9EF6AC46265}"/>
              </a:ext>
            </a:extLst>
          </p:cNvPr>
          <p:cNvSpPr txBox="1"/>
          <p:nvPr/>
        </p:nvSpPr>
        <p:spPr>
          <a:xfrm>
            <a:off x="676996" y="3298437"/>
            <a:ext cx="4747491" cy="2031325"/>
          </a:xfrm>
          <a:prstGeom prst="rect">
            <a:avLst/>
          </a:prstGeom>
          <a:noFill/>
        </p:spPr>
        <p:txBody>
          <a:bodyPr wrap="square">
            <a:spAutoFit/>
          </a:bodyPr>
          <a:lstStyle/>
          <a:p>
            <a:pPr algn="l"/>
            <a:r>
              <a:rPr lang="zh-CN" altLang="en-US" sz="1400" b="1" dirty="0">
                <a:solidFill>
                  <a:srgbClr val="4F4F4F"/>
                </a:solidFill>
                <a:latin typeface="PingFang SC"/>
              </a:rPr>
              <a:t>设计</a:t>
            </a:r>
            <a:r>
              <a:rPr lang="zh-CN" altLang="en-US" sz="1400" b="1" i="0" dirty="0">
                <a:solidFill>
                  <a:srgbClr val="4F4F4F"/>
                </a:solidFill>
                <a:effectLst/>
                <a:latin typeface="PingFang SC"/>
              </a:rPr>
              <a:t>目标</a:t>
            </a:r>
          </a:p>
          <a:p>
            <a:pPr algn="l"/>
            <a:r>
              <a:rPr lang="zh-CN" altLang="en-US" sz="1400" b="0" i="0" dirty="0">
                <a:solidFill>
                  <a:srgbClr val="4D4D4D"/>
                </a:solidFill>
                <a:effectLst/>
                <a:latin typeface="-apple-system"/>
              </a:rPr>
              <a:t>为了实现下列目的：</a:t>
            </a:r>
          </a:p>
          <a:p>
            <a:pPr algn="l">
              <a:buFont typeface="Arial" panose="020B0604020202020204" pitchFamily="34" charset="0"/>
              <a:buChar char="•"/>
            </a:pPr>
            <a:r>
              <a:rPr lang="zh-CN" altLang="en-US" sz="1400" b="0" i="0" dirty="0">
                <a:solidFill>
                  <a:srgbClr val="333333"/>
                </a:solidFill>
                <a:effectLst/>
                <a:latin typeface="-apple-system"/>
              </a:rPr>
              <a:t>创建能够由模块组成的程序，这些模块能够被单独地编写、组装、部署，并且对于程序来说是可选的</a:t>
            </a:r>
          </a:p>
          <a:p>
            <a:pPr algn="l">
              <a:buFont typeface="Arial" panose="020B0604020202020204" pitchFamily="34" charset="0"/>
              <a:buChar char="•"/>
            </a:pPr>
            <a:r>
              <a:rPr lang="zh-CN" altLang="en-US" sz="1400" b="0" i="0" dirty="0">
                <a:solidFill>
                  <a:srgbClr val="333333"/>
                </a:solidFill>
                <a:effectLst/>
                <a:latin typeface="-apple-system"/>
              </a:rPr>
              <a:t>最小化团队之间的依赖，让每个团队专注与特定的领域。比如</a:t>
            </a:r>
            <a:r>
              <a:rPr lang="en-US" altLang="zh-CN" sz="1400" b="0" i="0" dirty="0">
                <a:solidFill>
                  <a:srgbClr val="333333"/>
                </a:solidFill>
                <a:effectLst/>
                <a:latin typeface="-apple-system"/>
              </a:rPr>
              <a:t>UI</a:t>
            </a:r>
            <a:r>
              <a:rPr lang="zh-CN" altLang="en-US" sz="1400" b="0" i="0" dirty="0">
                <a:solidFill>
                  <a:srgbClr val="333333"/>
                </a:solidFill>
                <a:effectLst/>
                <a:latin typeface="-apple-system"/>
              </a:rPr>
              <a:t>、逻辑代码实现或者是架构代码的开发。</a:t>
            </a:r>
          </a:p>
          <a:p>
            <a:pPr algn="l">
              <a:buFont typeface="Arial" panose="020B0604020202020204" pitchFamily="34" charset="0"/>
              <a:buChar char="•"/>
            </a:pPr>
            <a:r>
              <a:rPr lang="zh-CN" altLang="en-US" sz="1400" b="0" i="0" dirty="0">
                <a:solidFill>
                  <a:srgbClr val="333333"/>
                </a:solidFill>
                <a:effectLst/>
                <a:latin typeface="-apple-system"/>
              </a:rPr>
              <a:t>通过架构提高不同团队之间的复用能力</a:t>
            </a:r>
          </a:p>
          <a:p>
            <a:pPr algn="l">
              <a:buFont typeface="Arial" panose="020B0604020202020204" pitchFamily="34" charset="0"/>
              <a:buChar char="•"/>
            </a:pPr>
            <a:r>
              <a:rPr lang="zh-CN" altLang="en-US" sz="1400" b="0" i="0" dirty="0">
                <a:solidFill>
                  <a:srgbClr val="333333"/>
                </a:solidFill>
                <a:effectLst/>
                <a:latin typeface="-apple-system"/>
              </a:rPr>
              <a:t>通过抽象团队通用服务提高程序质量</a:t>
            </a:r>
          </a:p>
          <a:p>
            <a:pPr algn="l">
              <a:buFont typeface="Arial" panose="020B0604020202020204" pitchFamily="34" charset="0"/>
              <a:buChar char="•"/>
            </a:pPr>
            <a:r>
              <a:rPr lang="zh-CN" altLang="en-US" sz="1400" b="0" i="0" dirty="0">
                <a:solidFill>
                  <a:srgbClr val="333333"/>
                </a:solidFill>
                <a:effectLst/>
                <a:latin typeface="-apple-system"/>
              </a:rPr>
              <a:t>迭代添加新的功能</a:t>
            </a:r>
          </a:p>
        </p:txBody>
      </p:sp>
      <p:sp>
        <p:nvSpPr>
          <p:cNvPr id="21" name="文本框 20">
            <a:extLst>
              <a:ext uri="{FF2B5EF4-FFF2-40B4-BE49-F238E27FC236}">
                <a16:creationId xmlns:a16="http://schemas.microsoft.com/office/drawing/2014/main" id="{2476EF3A-7DE6-4DFA-8392-894156AA6E84}"/>
              </a:ext>
            </a:extLst>
          </p:cNvPr>
          <p:cNvSpPr txBox="1"/>
          <p:nvPr/>
        </p:nvSpPr>
        <p:spPr>
          <a:xfrm>
            <a:off x="669923" y="2357192"/>
            <a:ext cx="4747491" cy="738664"/>
          </a:xfrm>
          <a:prstGeom prst="rect">
            <a:avLst/>
          </a:prstGeom>
          <a:noFill/>
        </p:spPr>
        <p:txBody>
          <a:bodyPr wrap="square">
            <a:spAutoFit/>
          </a:bodyPr>
          <a:lstStyle/>
          <a:p>
            <a:r>
              <a:rPr lang="en-US" altLang="zh-CN" sz="1400" b="0" i="0" dirty="0">
                <a:solidFill>
                  <a:srgbClr val="333333"/>
                </a:solidFill>
                <a:effectLst/>
                <a:latin typeface="-apple-system"/>
              </a:rPr>
              <a:t>Prism</a:t>
            </a:r>
            <a:r>
              <a:rPr lang="zh-CN" altLang="en-US" sz="1400" b="0" i="0" dirty="0">
                <a:solidFill>
                  <a:srgbClr val="333333"/>
                </a:solidFill>
                <a:effectLst/>
                <a:latin typeface="-apple-system"/>
              </a:rPr>
              <a:t>是一个框架，用于在</a:t>
            </a:r>
            <a:r>
              <a:rPr lang="en-US" altLang="zh-CN" sz="1400" b="0" i="0" dirty="0">
                <a:solidFill>
                  <a:srgbClr val="333333"/>
                </a:solidFill>
                <a:effectLst/>
                <a:latin typeface="-apple-system"/>
              </a:rPr>
              <a:t>WPF</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Xamarin Forms</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Uno Platform</a:t>
            </a:r>
            <a:r>
              <a:rPr lang="zh-CN" altLang="en-US" sz="1400" b="0" i="0" dirty="0">
                <a:solidFill>
                  <a:srgbClr val="333333"/>
                </a:solidFill>
                <a:effectLst/>
                <a:latin typeface="-apple-system"/>
              </a:rPr>
              <a:t>和</a:t>
            </a:r>
            <a:r>
              <a:rPr lang="en-US" altLang="zh-CN" sz="1400" b="0" i="0" dirty="0" err="1">
                <a:solidFill>
                  <a:srgbClr val="333333"/>
                </a:solidFill>
                <a:effectLst/>
                <a:latin typeface="-apple-system"/>
              </a:rPr>
              <a:t>WinUI</a:t>
            </a:r>
            <a:r>
              <a:rPr lang="zh-CN" altLang="en-US" sz="1400" b="0" i="0" dirty="0">
                <a:solidFill>
                  <a:srgbClr val="333333"/>
                </a:solidFill>
                <a:effectLst/>
                <a:latin typeface="-apple-system"/>
              </a:rPr>
              <a:t>中构建松散耦合、可维护和可测试的</a:t>
            </a:r>
            <a:r>
              <a:rPr lang="en-US" altLang="zh-CN" sz="1400" b="0" i="0" dirty="0">
                <a:solidFill>
                  <a:srgbClr val="333333"/>
                </a:solidFill>
                <a:effectLst/>
                <a:latin typeface="-apple-system"/>
              </a:rPr>
              <a:t>XAML</a:t>
            </a:r>
            <a:r>
              <a:rPr lang="zh-CN" altLang="en-US" sz="1400" b="0" i="0" dirty="0">
                <a:solidFill>
                  <a:srgbClr val="333333"/>
                </a:solidFill>
                <a:effectLst/>
                <a:latin typeface="-apple-system"/>
              </a:rPr>
              <a:t>应用程序。</a:t>
            </a:r>
            <a:endParaRPr lang="zh-CN" altLang="en-US" sz="1400" dirty="0"/>
          </a:p>
        </p:txBody>
      </p:sp>
      <p:sp>
        <p:nvSpPr>
          <p:cNvPr id="6" name="文本框 5">
            <a:extLst>
              <a:ext uri="{FF2B5EF4-FFF2-40B4-BE49-F238E27FC236}">
                <a16:creationId xmlns:a16="http://schemas.microsoft.com/office/drawing/2014/main" id="{3C24905A-6BEC-4992-9702-785603B5FC9C}"/>
              </a:ext>
            </a:extLst>
          </p:cNvPr>
          <p:cNvSpPr txBox="1"/>
          <p:nvPr/>
        </p:nvSpPr>
        <p:spPr>
          <a:xfrm>
            <a:off x="669923" y="5959113"/>
            <a:ext cx="1338828" cy="230832"/>
          </a:xfrm>
          <a:prstGeom prst="rect">
            <a:avLst/>
          </a:prstGeom>
          <a:noFill/>
        </p:spPr>
        <p:txBody>
          <a:bodyPr wrap="none" rtlCol="0">
            <a:spAutoFit/>
          </a:bodyPr>
          <a:lstStyle/>
          <a:p>
            <a:r>
              <a:rPr lang="zh-CN" altLang="en-US" sz="900" dirty="0">
                <a:solidFill>
                  <a:srgbClr val="FF0000"/>
                </a:solidFill>
              </a:rPr>
              <a:t>以上内容均来自网络。</a:t>
            </a:r>
          </a:p>
        </p:txBody>
      </p:sp>
    </p:spTree>
    <p:extLst>
      <p:ext uri="{BB962C8B-B14F-4D97-AF65-F5344CB8AC3E}">
        <p14:creationId xmlns:p14="http://schemas.microsoft.com/office/powerpoint/2010/main" val="156188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分析</a:t>
            </a:r>
          </a:p>
        </p:txBody>
      </p:sp>
      <p:sp>
        <p:nvSpPr>
          <p:cNvPr id="9" name="文本框 8">
            <a:extLst>
              <a:ext uri="{FF2B5EF4-FFF2-40B4-BE49-F238E27FC236}">
                <a16:creationId xmlns:a16="http://schemas.microsoft.com/office/drawing/2014/main" id="{04F69230-F3A6-4586-9371-A858F4763E9F}"/>
              </a:ext>
            </a:extLst>
          </p:cNvPr>
          <p:cNvSpPr txBox="1"/>
          <p:nvPr/>
        </p:nvSpPr>
        <p:spPr>
          <a:xfrm>
            <a:off x="993435" y="15239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48898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zh-CN" altLang="en-US" dirty="0"/>
              <a:t>分析</a:t>
            </a:r>
          </a:p>
        </p:txBody>
      </p:sp>
      <p:sp>
        <p:nvSpPr>
          <p:cNvPr id="24" name="文本框 23">
            <a:extLst>
              <a:ext uri="{FF2B5EF4-FFF2-40B4-BE49-F238E27FC236}">
                <a16:creationId xmlns:a16="http://schemas.microsoft.com/office/drawing/2014/main" id="{9007AC84-D032-4D55-AC38-BD12B16D404D}"/>
              </a:ext>
            </a:extLst>
          </p:cNvPr>
          <p:cNvSpPr txBox="1"/>
          <p:nvPr/>
        </p:nvSpPr>
        <p:spPr>
          <a:xfrm>
            <a:off x="669924" y="1302327"/>
            <a:ext cx="10850563" cy="3693319"/>
          </a:xfrm>
          <a:prstGeom prst="rect">
            <a:avLst/>
          </a:prstGeom>
          <a:noFill/>
        </p:spPr>
        <p:txBody>
          <a:bodyPr wrap="square" rtlCol="0">
            <a:spAutoFit/>
          </a:bodyPr>
          <a:lstStyle/>
          <a:p>
            <a:r>
              <a:rPr lang="en-US" altLang="zh-CN" dirty="0"/>
              <a:t>1.</a:t>
            </a:r>
            <a:r>
              <a:rPr lang="zh-CN" altLang="en-US" dirty="0"/>
              <a:t>业务功能：</a:t>
            </a:r>
            <a:endParaRPr lang="en-US" altLang="zh-CN" dirty="0"/>
          </a:p>
          <a:p>
            <a:r>
              <a:rPr lang="en-US" altLang="zh-CN" dirty="0"/>
              <a:t>   </a:t>
            </a:r>
            <a:r>
              <a:rPr lang="zh-CN" altLang="en-US" dirty="0"/>
              <a:t>（</a:t>
            </a:r>
            <a:r>
              <a:rPr lang="en-US" altLang="zh-CN" dirty="0"/>
              <a:t>1</a:t>
            </a:r>
            <a:r>
              <a:rPr lang="zh-CN" altLang="en-US" dirty="0"/>
              <a:t>）登录邮箱</a:t>
            </a:r>
            <a:endParaRPr lang="en-US" altLang="zh-CN" dirty="0"/>
          </a:p>
          <a:p>
            <a:r>
              <a:rPr lang="en-US" altLang="zh-CN" dirty="0"/>
              <a:t>   </a:t>
            </a:r>
            <a:r>
              <a:rPr lang="zh-CN" altLang="en-US" dirty="0"/>
              <a:t>（</a:t>
            </a:r>
            <a:r>
              <a:rPr lang="en-US" altLang="zh-CN" dirty="0"/>
              <a:t>2</a:t>
            </a:r>
            <a:r>
              <a:rPr lang="zh-CN" altLang="en-US" dirty="0"/>
              <a:t>）邮件收发、抄送（协议、接口、文字编辑、布局）、回复 、垃圾箱、收发件箱、标星邮件、标星邮件列表、邮件（增、删、查）。</a:t>
            </a:r>
            <a:endParaRPr lang="en-US" altLang="zh-CN" dirty="0"/>
          </a:p>
          <a:p>
            <a:r>
              <a:rPr lang="en-US" altLang="zh-CN" dirty="0"/>
              <a:t>   </a:t>
            </a:r>
            <a:r>
              <a:rPr lang="zh-CN" altLang="en-US" dirty="0"/>
              <a:t>（</a:t>
            </a:r>
            <a:r>
              <a:rPr lang="en-US" altLang="zh-CN" dirty="0"/>
              <a:t>3</a:t>
            </a:r>
            <a:r>
              <a:rPr lang="zh-CN" altLang="en-US" dirty="0"/>
              <a:t>）通讯录（新建、删除、修改联系人）、联系人详情、联系人列表。</a:t>
            </a:r>
            <a:endParaRPr lang="en-US" altLang="zh-CN" dirty="0"/>
          </a:p>
          <a:p>
            <a:r>
              <a:rPr lang="zh-CN" altLang="en-US" dirty="0"/>
              <a:t>   （</a:t>
            </a:r>
            <a:r>
              <a:rPr lang="en-US" altLang="zh-CN" dirty="0"/>
              <a:t>4</a:t>
            </a:r>
            <a:r>
              <a:rPr lang="zh-CN" altLang="en-US" dirty="0"/>
              <a:t>）设置（账号）</a:t>
            </a:r>
            <a:endParaRPr lang="en-US" altLang="zh-CN" dirty="0"/>
          </a:p>
          <a:p>
            <a:endParaRPr lang="en-US" altLang="zh-CN" dirty="0"/>
          </a:p>
          <a:p>
            <a:r>
              <a:rPr lang="en-US" altLang="zh-CN" dirty="0"/>
              <a:t>2.</a:t>
            </a:r>
            <a:r>
              <a:rPr lang="zh-CN" altLang="en-US" dirty="0"/>
              <a:t>非业务功能：登录、自动更新、最大化最小化、关闭等。</a:t>
            </a:r>
            <a:endParaRPr lang="en-US" altLang="zh-CN" dirty="0"/>
          </a:p>
          <a:p>
            <a:endParaRPr lang="en-US" altLang="zh-CN" dirty="0"/>
          </a:p>
          <a:p>
            <a:r>
              <a:rPr lang="en-US" altLang="zh-CN" dirty="0"/>
              <a:t>3.</a:t>
            </a:r>
            <a:r>
              <a:rPr lang="zh-CN" altLang="en-US" dirty="0"/>
              <a:t>界面交互：命令区（主、</a:t>
            </a:r>
            <a:r>
              <a:rPr lang="zh-CN" altLang="en-US"/>
              <a:t>副命令区划分等级根据影响范围来确定）、</a:t>
            </a:r>
            <a:r>
              <a:rPr lang="zh-CN" altLang="en-US" dirty="0"/>
              <a:t>工作区、交互逻辑。</a:t>
            </a:r>
            <a:endParaRPr lang="en-US" altLang="zh-CN" dirty="0"/>
          </a:p>
          <a:p>
            <a:endParaRPr lang="en-US" altLang="zh-CN" dirty="0"/>
          </a:p>
          <a:p>
            <a:r>
              <a:rPr lang="en-US" altLang="zh-CN" dirty="0"/>
              <a:t>4.</a:t>
            </a:r>
            <a:r>
              <a:rPr lang="zh-CN" altLang="en-US" dirty="0"/>
              <a:t>资源：数据资源（样式、数据内容、模板、动画、触发器等）、非托管资源（图片、音乐等文件资源）、语言资源、字体资源等。</a:t>
            </a:r>
            <a:endParaRPr lang="en-US" altLang="zh-CN" dirty="0"/>
          </a:p>
        </p:txBody>
      </p:sp>
    </p:spTree>
    <p:extLst>
      <p:ext uri="{BB962C8B-B14F-4D97-AF65-F5344CB8AC3E}">
        <p14:creationId xmlns:p14="http://schemas.microsoft.com/office/powerpoint/2010/main" val="113078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建项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866435" y="1498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5070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0C574-65F0-4EB8-8A09-C75CBA5926C0}"/>
              </a:ext>
            </a:extLst>
          </p:cNvPr>
          <p:cNvSpPr>
            <a:spLocks noGrp="1"/>
          </p:cNvSpPr>
          <p:nvPr>
            <p:ph type="title"/>
          </p:nvPr>
        </p:nvSpPr>
        <p:spPr/>
        <p:txBody>
          <a:bodyPr/>
          <a:lstStyle/>
          <a:p>
            <a:r>
              <a:rPr lang="zh-CN" altLang="en-US" dirty="0"/>
              <a:t>建项</a:t>
            </a:r>
          </a:p>
        </p:txBody>
      </p:sp>
      <p:sp>
        <p:nvSpPr>
          <p:cNvPr id="17" name="文本框 16">
            <a:extLst>
              <a:ext uri="{FF2B5EF4-FFF2-40B4-BE49-F238E27FC236}">
                <a16:creationId xmlns:a16="http://schemas.microsoft.com/office/drawing/2014/main" id="{A1F81688-FAD8-4B76-8973-6468C885D4EC}"/>
              </a:ext>
            </a:extLst>
          </p:cNvPr>
          <p:cNvSpPr txBox="1"/>
          <p:nvPr/>
        </p:nvSpPr>
        <p:spPr>
          <a:xfrm>
            <a:off x="669923" y="1236134"/>
            <a:ext cx="7439603" cy="1200329"/>
          </a:xfrm>
          <a:prstGeom prst="rect">
            <a:avLst/>
          </a:prstGeom>
          <a:noFill/>
        </p:spPr>
        <p:txBody>
          <a:bodyPr wrap="square" rtlCol="0">
            <a:spAutoFit/>
          </a:bodyPr>
          <a:lstStyle/>
          <a:p>
            <a:endParaRPr lang="en-US" altLang="zh-CN" dirty="0"/>
          </a:p>
          <a:p>
            <a:r>
              <a:rPr lang="en-US" altLang="zh-CN" dirty="0"/>
              <a:t>1.VS</a:t>
            </a:r>
            <a:r>
              <a:rPr lang="zh-CN" altLang="en-US" dirty="0"/>
              <a:t>扩展中下载</a:t>
            </a:r>
            <a:r>
              <a:rPr lang="en-US" altLang="zh-CN" dirty="0"/>
              <a:t> Prism Template Pack</a:t>
            </a:r>
            <a:r>
              <a:rPr lang="zh-CN" altLang="en-US" dirty="0"/>
              <a:t>项目模板。</a:t>
            </a:r>
            <a:endParaRPr lang="en-US" altLang="zh-CN" dirty="0"/>
          </a:p>
          <a:p>
            <a:r>
              <a:rPr lang="en-US" altLang="zh-CN" dirty="0"/>
              <a:t>2.</a:t>
            </a:r>
            <a:r>
              <a:rPr lang="zh-CN" altLang="en-US" dirty="0"/>
              <a:t>新建项目时，使用模板‘</a:t>
            </a:r>
            <a:r>
              <a:rPr lang="en-US" altLang="zh-CN" dirty="0"/>
              <a:t>Prism Blank App</a:t>
            </a:r>
            <a:r>
              <a:rPr lang="zh-CN" altLang="en-US" dirty="0"/>
              <a:t>’创建应用，选择</a:t>
            </a:r>
            <a:r>
              <a:rPr lang="en-US" altLang="zh-CN" dirty="0" err="1"/>
              <a:t>DryIOC</a:t>
            </a:r>
            <a:endParaRPr lang="en-US" altLang="zh-CN" dirty="0"/>
          </a:p>
          <a:p>
            <a:r>
              <a:rPr lang="en-US" altLang="zh-CN" dirty="0"/>
              <a:t>3.</a:t>
            </a:r>
            <a:r>
              <a:rPr lang="zh-CN" altLang="en-US" dirty="0"/>
              <a:t>创建一个业务模块</a:t>
            </a:r>
            <a:endParaRPr lang="en-US" altLang="zh-CN" dirty="0"/>
          </a:p>
        </p:txBody>
      </p:sp>
      <p:pic>
        <p:nvPicPr>
          <p:cNvPr id="6" name="图片 5">
            <a:extLst>
              <a:ext uri="{FF2B5EF4-FFF2-40B4-BE49-F238E27FC236}">
                <a16:creationId xmlns:a16="http://schemas.microsoft.com/office/drawing/2014/main" id="{E7449CB2-F2F6-4663-8BE0-B424631BDB88}"/>
              </a:ext>
            </a:extLst>
          </p:cNvPr>
          <p:cNvPicPr>
            <a:picLocks noChangeAspect="1"/>
          </p:cNvPicPr>
          <p:nvPr/>
        </p:nvPicPr>
        <p:blipFill>
          <a:blip r:embed="rId2"/>
          <a:stretch>
            <a:fillRect/>
          </a:stretch>
        </p:blipFill>
        <p:spPr>
          <a:xfrm>
            <a:off x="8655233" y="1258731"/>
            <a:ext cx="2886075" cy="400050"/>
          </a:xfrm>
          <a:prstGeom prst="rect">
            <a:avLst/>
          </a:prstGeom>
        </p:spPr>
      </p:pic>
      <p:pic>
        <p:nvPicPr>
          <p:cNvPr id="8" name="图片 7">
            <a:extLst>
              <a:ext uri="{FF2B5EF4-FFF2-40B4-BE49-F238E27FC236}">
                <a16:creationId xmlns:a16="http://schemas.microsoft.com/office/drawing/2014/main" id="{999E1CF0-CE5B-4AEA-94B6-EDD24E1ABFA4}"/>
              </a:ext>
            </a:extLst>
          </p:cNvPr>
          <p:cNvPicPr>
            <a:picLocks noChangeAspect="1"/>
          </p:cNvPicPr>
          <p:nvPr/>
        </p:nvPicPr>
        <p:blipFill>
          <a:blip r:embed="rId3"/>
          <a:stretch>
            <a:fillRect/>
          </a:stretch>
        </p:blipFill>
        <p:spPr>
          <a:xfrm>
            <a:off x="3322202" y="2643897"/>
            <a:ext cx="3095625" cy="390525"/>
          </a:xfrm>
          <a:prstGeom prst="rect">
            <a:avLst/>
          </a:prstGeom>
        </p:spPr>
      </p:pic>
      <p:pic>
        <p:nvPicPr>
          <p:cNvPr id="11" name="图片 10">
            <a:extLst>
              <a:ext uri="{FF2B5EF4-FFF2-40B4-BE49-F238E27FC236}">
                <a16:creationId xmlns:a16="http://schemas.microsoft.com/office/drawing/2014/main" id="{977A479F-F35B-447A-8300-B4C05B96BBF7}"/>
              </a:ext>
            </a:extLst>
          </p:cNvPr>
          <p:cNvPicPr>
            <a:picLocks noChangeAspect="1"/>
          </p:cNvPicPr>
          <p:nvPr/>
        </p:nvPicPr>
        <p:blipFill>
          <a:blip r:embed="rId4"/>
          <a:stretch>
            <a:fillRect/>
          </a:stretch>
        </p:blipFill>
        <p:spPr>
          <a:xfrm>
            <a:off x="7744422" y="2436463"/>
            <a:ext cx="3776065" cy="2152357"/>
          </a:xfrm>
          <a:prstGeom prst="rect">
            <a:avLst/>
          </a:prstGeom>
        </p:spPr>
      </p:pic>
      <p:cxnSp>
        <p:nvCxnSpPr>
          <p:cNvPr id="10" name="连接符: 曲线 9">
            <a:extLst>
              <a:ext uri="{FF2B5EF4-FFF2-40B4-BE49-F238E27FC236}">
                <a16:creationId xmlns:a16="http://schemas.microsoft.com/office/drawing/2014/main" id="{B13FC841-2C5B-4115-ADA0-3198FE54656B}"/>
              </a:ext>
            </a:extLst>
          </p:cNvPr>
          <p:cNvCxnSpPr>
            <a:cxnSpLocks/>
            <a:stCxn id="17" idx="3"/>
            <a:endCxn id="6" idx="1"/>
          </p:cNvCxnSpPr>
          <p:nvPr/>
        </p:nvCxnSpPr>
        <p:spPr>
          <a:xfrm flipV="1">
            <a:off x="8109526" y="1458756"/>
            <a:ext cx="545707" cy="3775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C1D74C15-77E4-4187-9424-16BA3C3941AD}"/>
              </a:ext>
            </a:extLst>
          </p:cNvPr>
          <p:cNvCxnSpPr>
            <a:cxnSpLocks/>
            <a:stCxn id="17" idx="3"/>
            <a:endCxn id="11" idx="0"/>
          </p:cNvCxnSpPr>
          <p:nvPr/>
        </p:nvCxnSpPr>
        <p:spPr>
          <a:xfrm>
            <a:off x="8109526" y="1836299"/>
            <a:ext cx="1522929" cy="6001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89244AC9-6779-4E01-9F5E-6843EA67CB46}"/>
              </a:ext>
            </a:extLst>
          </p:cNvPr>
          <p:cNvCxnSpPr>
            <a:cxnSpLocks/>
            <a:endCxn id="8" idx="0"/>
          </p:cNvCxnSpPr>
          <p:nvPr/>
        </p:nvCxnSpPr>
        <p:spPr>
          <a:xfrm>
            <a:off x="2854036" y="2225964"/>
            <a:ext cx="2015979" cy="4179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78C22E5C-E679-465C-9D13-6C8E91035777}"/>
              </a:ext>
            </a:extLst>
          </p:cNvPr>
          <p:cNvPicPr>
            <a:picLocks noChangeAspect="1"/>
          </p:cNvPicPr>
          <p:nvPr/>
        </p:nvPicPr>
        <p:blipFill>
          <a:blip r:embed="rId5"/>
          <a:stretch>
            <a:fillRect/>
          </a:stretch>
        </p:blipFill>
        <p:spPr>
          <a:xfrm>
            <a:off x="601211" y="5344333"/>
            <a:ext cx="6676190" cy="1161905"/>
          </a:xfrm>
          <a:prstGeom prst="rect">
            <a:avLst/>
          </a:prstGeom>
        </p:spPr>
      </p:pic>
      <p:pic>
        <p:nvPicPr>
          <p:cNvPr id="23" name="图片 22">
            <a:extLst>
              <a:ext uri="{FF2B5EF4-FFF2-40B4-BE49-F238E27FC236}">
                <a16:creationId xmlns:a16="http://schemas.microsoft.com/office/drawing/2014/main" id="{8B15F5A9-144A-458C-B04B-828167C62739}"/>
              </a:ext>
            </a:extLst>
          </p:cNvPr>
          <p:cNvPicPr>
            <a:picLocks noChangeAspect="1"/>
          </p:cNvPicPr>
          <p:nvPr/>
        </p:nvPicPr>
        <p:blipFill>
          <a:blip r:embed="rId6"/>
          <a:stretch>
            <a:fillRect/>
          </a:stretch>
        </p:blipFill>
        <p:spPr>
          <a:xfrm>
            <a:off x="601211" y="4525285"/>
            <a:ext cx="1895238" cy="819048"/>
          </a:xfrm>
          <a:prstGeom prst="rect">
            <a:avLst/>
          </a:prstGeom>
        </p:spPr>
      </p:pic>
      <p:sp>
        <p:nvSpPr>
          <p:cNvPr id="24" name="文本框 23">
            <a:extLst>
              <a:ext uri="{FF2B5EF4-FFF2-40B4-BE49-F238E27FC236}">
                <a16:creationId xmlns:a16="http://schemas.microsoft.com/office/drawing/2014/main" id="{94B9583E-1E0A-4CBA-BCA6-B85CD02DC934}"/>
              </a:ext>
            </a:extLst>
          </p:cNvPr>
          <p:cNvSpPr txBox="1"/>
          <p:nvPr/>
        </p:nvSpPr>
        <p:spPr>
          <a:xfrm>
            <a:off x="601211" y="3952807"/>
            <a:ext cx="6848030" cy="369332"/>
          </a:xfrm>
          <a:prstGeom prst="rect">
            <a:avLst/>
          </a:prstGeom>
          <a:noFill/>
        </p:spPr>
        <p:txBody>
          <a:bodyPr wrap="square">
            <a:spAutoFit/>
          </a:bodyPr>
          <a:lstStyle/>
          <a:p>
            <a:r>
              <a:rPr lang="en-US" altLang="zh-CN" dirty="0"/>
              <a:t>vs</a:t>
            </a:r>
            <a:r>
              <a:rPr lang="zh-CN" altLang="en-US" dirty="0"/>
              <a:t>扩展程序下载地址：https://marketplace.visualstudio.com/vs</a:t>
            </a:r>
          </a:p>
        </p:txBody>
      </p:sp>
      <p:cxnSp>
        <p:nvCxnSpPr>
          <p:cNvPr id="25" name="连接符: 曲线 24">
            <a:extLst>
              <a:ext uri="{FF2B5EF4-FFF2-40B4-BE49-F238E27FC236}">
                <a16:creationId xmlns:a16="http://schemas.microsoft.com/office/drawing/2014/main" id="{772F5823-B754-4EB8-8671-33FE6EDE1F9E}"/>
              </a:ext>
            </a:extLst>
          </p:cNvPr>
          <p:cNvCxnSpPr>
            <a:cxnSpLocks/>
            <a:stCxn id="17" idx="1"/>
            <a:endCxn id="24" idx="0"/>
          </p:cNvCxnSpPr>
          <p:nvPr/>
        </p:nvCxnSpPr>
        <p:spPr>
          <a:xfrm rot="10800000" flipH="1" flipV="1">
            <a:off x="669922" y="1836299"/>
            <a:ext cx="3355303" cy="2116508"/>
          </a:xfrm>
          <a:prstGeom prst="curvedConnector4">
            <a:avLst>
              <a:gd name="adj1" fmla="val -6813"/>
              <a:gd name="adj2" fmla="val 6417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8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0C574-65F0-4EB8-8A09-C75CBA5926C0}"/>
              </a:ext>
            </a:extLst>
          </p:cNvPr>
          <p:cNvSpPr>
            <a:spLocks noGrp="1"/>
          </p:cNvSpPr>
          <p:nvPr>
            <p:ph type="title"/>
          </p:nvPr>
        </p:nvSpPr>
        <p:spPr/>
        <p:txBody>
          <a:bodyPr/>
          <a:lstStyle/>
          <a:p>
            <a:r>
              <a:rPr lang="zh-CN" altLang="en-US" dirty="0"/>
              <a:t>建项</a:t>
            </a:r>
          </a:p>
        </p:txBody>
      </p:sp>
      <p:sp>
        <p:nvSpPr>
          <p:cNvPr id="3" name="矩形 2">
            <a:extLst>
              <a:ext uri="{FF2B5EF4-FFF2-40B4-BE49-F238E27FC236}">
                <a16:creationId xmlns:a16="http://schemas.microsoft.com/office/drawing/2014/main" id="{9F7CB0D1-CDA8-4FD0-B4B2-2ED6BC6E7461}"/>
              </a:ext>
            </a:extLst>
          </p:cNvPr>
          <p:cNvSpPr/>
          <p:nvPr/>
        </p:nvSpPr>
        <p:spPr>
          <a:xfrm>
            <a:off x="7260270" y="1833416"/>
            <a:ext cx="1496291" cy="1366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Dry IoC</a:t>
            </a:r>
            <a:endParaRPr lang="zh-CN" altLang="en-US" dirty="0"/>
          </a:p>
        </p:txBody>
      </p:sp>
      <p:pic>
        <p:nvPicPr>
          <p:cNvPr id="4" name="图片 3">
            <a:extLst>
              <a:ext uri="{FF2B5EF4-FFF2-40B4-BE49-F238E27FC236}">
                <a16:creationId xmlns:a16="http://schemas.microsoft.com/office/drawing/2014/main" id="{E6558270-1190-4DBE-BD31-1A3383FAD2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578" y="1297086"/>
            <a:ext cx="646331" cy="646331"/>
          </a:xfrm>
          <a:prstGeom prst="rect">
            <a:avLst/>
          </a:prstGeom>
        </p:spPr>
      </p:pic>
      <p:pic>
        <p:nvPicPr>
          <p:cNvPr id="5" name="图片 4">
            <a:extLst>
              <a:ext uri="{FF2B5EF4-FFF2-40B4-BE49-F238E27FC236}">
                <a16:creationId xmlns:a16="http://schemas.microsoft.com/office/drawing/2014/main" id="{DC805C9E-CD1B-46A5-BE28-EF96FFE385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579" y="2193740"/>
            <a:ext cx="646331" cy="646331"/>
          </a:xfrm>
          <a:prstGeom prst="rect">
            <a:avLst/>
          </a:prstGeom>
        </p:spPr>
      </p:pic>
      <p:pic>
        <p:nvPicPr>
          <p:cNvPr id="6" name="图片 5">
            <a:extLst>
              <a:ext uri="{FF2B5EF4-FFF2-40B4-BE49-F238E27FC236}">
                <a16:creationId xmlns:a16="http://schemas.microsoft.com/office/drawing/2014/main" id="{32C2869E-175D-4F14-90F2-6933B5DB3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580" y="3042652"/>
            <a:ext cx="646331" cy="646331"/>
          </a:xfrm>
          <a:prstGeom prst="rect">
            <a:avLst/>
          </a:prstGeom>
        </p:spPr>
      </p:pic>
      <p:cxnSp>
        <p:nvCxnSpPr>
          <p:cNvPr id="7" name="直接箭头连接符 6">
            <a:extLst>
              <a:ext uri="{FF2B5EF4-FFF2-40B4-BE49-F238E27FC236}">
                <a16:creationId xmlns:a16="http://schemas.microsoft.com/office/drawing/2014/main" id="{42DC8D10-333C-4616-B926-F0DF8A852D5A}"/>
              </a:ext>
            </a:extLst>
          </p:cNvPr>
          <p:cNvCxnSpPr>
            <a:cxnSpLocks/>
            <a:stCxn id="3" idx="3"/>
            <a:endCxn id="4" idx="1"/>
          </p:cNvCxnSpPr>
          <p:nvPr/>
        </p:nvCxnSpPr>
        <p:spPr>
          <a:xfrm flipV="1">
            <a:off x="8756561" y="1620252"/>
            <a:ext cx="1226017" cy="896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62C0690-5D5C-4C4D-AC37-F290370B4B84}"/>
              </a:ext>
            </a:extLst>
          </p:cNvPr>
          <p:cNvCxnSpPr>
            <a:cxnSpLocks/>
            <a:stCxn id="3" idx="3"/>
            <a:endCxn id="5" idx="1"/>
          </p:cNvCxnSpPr>
          <p:nvPr/>
        </p:nvCxnSpPr>
        <p:spPr>
          <a:xfrm flipV="1">
            <a:off x="8756561" y="2516906"/>
            <a:ext cx="122601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241CFA0-7D74-4E0D-9CCA-E34FD13E20D4}"/>
              </a:ext>
            </a:extLst>
          </p:cNvPr>
          <p:cNvCxnSpPr>
            <a:cxnSpLocks/>
            <a:stCxn id="3" idx="3"/>
            <a:endCxn id="6" idx="1"/>
          </p:cNvCxnSpPr>
          <p:nvPr/>
        </p:nvCxnSpPr>
        <p:spPr>
          <a:xfrm>
            <a:off x="8756561" y="2516907"/>
            <a:ext cx="1226019" cy="848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039E594-54CD-4164-A312-337B8F3813CE}"/>
              </a:ext>
            </a:extLst>
          </p:cNvPr>
          <p:cNvSpPr txBox="1"/>
          <p:nvPr/>
        </p:nvSpPr>
        <p:spPr>
          <a:xfrm>
            <a:off x="7260269" y="1464084"/>
            <a:ext cx="684803" cy="369332"/>
          </a:xfrm>
          <a:prstGeom prst="rect">
            <a:avLst/>
          </a:prstGeom>
          <a:noFill/>
        </p:spPr>
        <p:txBody>
          <a:bodyPr wrap="none" rtlCol="0">
            <a:spAutoFit/>
          </a:bodyPr>
          <a:lstStyle/>
          <a:p>
            <a:r>
              <a:rPr lang="en-US" altLang="zh-CN" dirty="0"/>
              <a:t>Main</a:t>
            </a:r>
            <a:endParaRPr lang="zh-CN" altLang="en-US" dirty="0"/>
          </a:p>
        </p:txBody>
      </p:sp>
      <p:sp>
        <p:nvSpPr>
          <p:cNvPr id="11" name="文本框 10">
            <a:extLst>
              <a:ext uri="{FF2B5EF4-FFF2-40B4-BE49-F238E27FC236}">
                <a16:creationId xmlns:a16="http://schemas.microsoft.com/office/drawing/2014/main" id="{4A2A3BB8-B0A6-434B-BEEC-B2272092B495}"/>
              </a:ext>
            </a:extLst>
          </p:cNvPr>
          <p:cNvSpPr txBox="1"/>
          <p:nvPr/>
        </p:nvSpPr>
        <p:spPr>
          <a:xfrm>
            <a:off x="10628909" y="1326483"/>
            <a:ext cx="864339" cy="369332"/>
          </a:xfrm>
          <a:prstGeom prst="rect">
            <a:avLst/>
          </a:prstGeom>
          <a:noFill/>
        </p:spPr>
        <p:txBody>
          <a:bodyPr wrap="none" rtlCol="0">
            <a:spAutoFit/>
          </a:bodyPr>
          <a:lstStyle/>
          <a:p>
            <a:r>
              <a:rPr lang="en-US" altLang="zh-CN" dirty="0" err="1"/>
              <a:t>Plug.A</a:t>
            </a:r>
            <a:endParaRPr lang="zh-CN" altLang="en-US" dirty="0"/>
          </a:p>
        </p:txBody>
      </p:sp>
      <p:sp>
        <p:nvSpPr>
          <p:cNvPr id="12" name="文本框 11">
            <a:extLst>
              <a:ext uri="{FF2B5EF4-FFF2-40B4-BE49-F238E27FC236}">
                <a16:creationId xmlns:a16="http://schemas.microsoft.com/office/drawing/2014/main" id="{5FCB61A6-8549-45C2-A00C-6D3FCF17E3E5}"/>
              </a:ext>
            </a:extLst>
          </p:cNvPr>
          <p:cNvSpPr txBox="1"/>
          <p:nvPr/>
        </p:nvSpPr>
        <p:spPr>
          <a:xfrm>
            <a:off x="10628909" y="2332239"/>
            <a:ext cx="864339" cy="369332"/>
          </a:xfrm>
          <a:prstGeom prst="rect">
            <a:avLst/>
          </a:prstGeom>
          <a:noFill/>
        </p:spPr>
        <p:txBody>
          <a:bodyPr wrap="none" rtlCol="0">
            <a:spAutoFit/>
          </a:bodyPr>
          <a:lstStyle/>
          <a:p>
            <a:r>
              <a:rPr lang="en-US" altLang="zh-CN" dirty="0" err="1"/>
              <a:t>Plug.B</a:t>
            </a:r>
            <a:endParaRPr lang="zh-CN" altLang="en-US" dirty="0"/>
          </a:p>
        </p:txBody>
      </p:sp>
      <p:sp>
        <p:nvSpPr>
          <p:cNvPr id="13" name="文本框 12">
            <a:extLst>
              <a:ext uri="{FF2B5EF4-FFF2-40B4-BE49-F238E27FC236}">
                <a16:creationId xmlns:a16="http://schemas.microsoft.com/office/drawing/2014/main" id="{59405CCE-4657-4384-BACD-26247B556F53}"/>
              </a:ext>
            </a:extLst>
          </p:cNvPr>
          <p:cNvSpPr txBox="1"/>
          <p:nvPr/>
        </p:nvSpPr>
        <p:spPr>
          <a:xfrm>
            <a:off x="10628909" y="3181151"/>
            <a:ext cx="877163" cy="369332"/>
          </a:xfrm>
          <a:prstGeom prst="rect">
            <a:avLst/>
          </a:prstGeom>
          <a:noFill/>
        </p:spPr>
        <p:txBody>
          <a:bodyPr wrap="none" rtlCol="0">
            <a:spAutoFit/>
          </a:bodyPr>
          <a:lstStyle/>
          <a:p>
            <a:r>
              <a:rPr lang="en-US" altLang="zh-CN" dirty="0" err="1"/>
              <a:t>Plug.C</a:t>
            </a:r>
            <a:endParaRPr lang="zh-CN" altLang="en-US" dirty="0"/>
          </a:p>
        </p:txBody>
      </p:sp>
      <p:sp>
        <p:nvSpPr>
          <p:cNvPr id="14" name="文本框 13">
            <a:extLst>
              <a:ext uri="{FF2B5EF4-FFF2-40B4-BE49-F238E27FC236}">
                <a16:creationId xmlns:a16="http://schemas.microsoft.com/office/drawing/2014/main" id="{4B4F9AA1-4F73-413D-9ED3-12714E9D3574}"/>
              </a:ext>
            </a:extLst>
          </p:cNvPr>
          <p:cNvSpPr txBox="1"/>
          <p:nvPr/>
        </p:nvSpPr>
        <p:spPr>
          <a:xfrm>
            <a:off x="596033" y="1297086"/>
            <a:ext cx="6192695" cy="2893100"/>
          </a:xfrm>
          <a:prstGeom prst="rect">
            <a:avLst/>
          </a:prstGeom>
          <a:noFill/>
        </p:spPr>
        <p:txBody>
          <a:bodyPr wrap="square">
            <a:spAutoFit/>
          </a:bodyPr>
          <a:lstStyle/>
          <a:p>
            <a:r>
              <a:rPr lang="en-US" altLang="zh-CN" sz="1400" dirty="0"/>
              <a:t>IoC</a:t>
            </a:r>
            <a:r>
              <a:rPr lang="zh-CN" altLang="en-US" sz="1400" dirty="0"/>
              <a:t>：</a:t>
            </a:r>
            <a:r>
              <a:rPr lang="zh-CN" altLang="en-US" sz="1400" b="0" i="0" dirty="0">
                <a:solidFill>
                  <a:srgbClr val="333333"/>
                </a:solidFill>
                <a:effectLst/>
                <a:latin typeface="Helvetica Neue"/>
              </a:rPr>
              <a:t>是</a:t>
            </a:r>
            <a:r>
              <a:rPr lang="zh-CN" altLang="en-US" sz="1400" b="0" i="0" u="none" strike="noStrike" dirty="0">
                <a:solidFill>
                  <a:srgbClr val="136EC2"/>
                </a:solidFill>
                <a:effectLst/>
                <a:latin typeface="Helvetica Neue"/>
                <a:hlinkClick r:id="rId3"/>
              </a:rPr>
              <a:t>面向对象编程</a:t>
            </a:r>
            <a:r>
              <a:rPr lang="zh-CN" altLang="en-US" sz="1400" b="0" i="0" dirty="0">
                <a:solidFill>
                  <a:srgbClr val="333333"/>
                </a:solidFill>
                <a:effectLst/>
                <a:latin typeface="Helvetica Neue"/>
              </a:rPr>
              <a:t>中的一种设计原则，可以用来减低计算机</a:t>
            </a:r>
            <a:r>
              <a:rPr lang="zh-CN" altLang="en-US" sz="1400" b="0" i="0" u="none" strike="noStrike" dirty="0">
                <a:solidFill>
                  <a:srgbClr val="136EC2"/>
                </a:solidFill>
                <a:effectLst/>
                <a:latin typeface="Helvetica Neue"/>
                <a:hlinkClick r:id="rId4"/>
              </a:rPr>
              <a:t>代码</a:t>
            </a:r>
            <a:r>
              <a:rPr lang="zh-CN" altLang="en-US" sz="1400" b="0" i="0" dirty="0">
                <a:solidFill>
                  <a:srgbClr val="333333"/>
                </a:solidFill>
                <a:effectLst/>
                <a:latin typeface="Helvetica Neue"/>
              </a:rPr>
              <a:t>之间的</a:t>
            </a:r>
            <a:r>
              <a:rPr lang="zh-CN" altLang="en-US" sz="1400" b="0" i="0" u="none" strike="noStrike" dirty="0">
                <a:solidFill>
                  <a:srgbClr val="136EC2"/>
                </a:solidFill>
                <a:effectLst/>
                <a:latin typeface="Helvetica Neue"/>
                <a:hlinkClick r:id="rId5"/>
              </a:rPr>
              <a:t>耦合度</a:t>
            </a:r>
            <a:r>
              <a:rPr lang="zh-CN" altLang="en-US" sz="1400" b="0" i="0" dirty="0">
                <a:solidFill>
                  <a:srgbClr val="333333"/>
                </a:solidFill>
                <a:effectLst/>
                <a:latin typeface="Helvetica Neue"/>
              </a:rPr>
              <a:t>。其中最常见的方式叫做</a:t>
            </a:r>
            <a:r>
              <a:rPr lang="zh-CN" altLang="en-US" sz="1400" b="1" i="0" u="none" strike="noStrike" dirty="0">
                <a:solidFill>
                  <a:srgbClr val="136EC2"/>
                </a:solidFill>
                <a:effectLst/>
                <a:latin typeface="Helvetica Neue"/>
                <a:hlinkClick r:id="rId6"/>
              </a:rPr>
              <a:t>依赖注入</a:t>
            </a:r>
            <a:r>
              <a:rPr lang="zh-CN" altLang="en-US" sz="1400" b="0" i="0" dirty="0">
                <a:solidFill>
                  <a:srgbClr val="333333"/>
                </a:solidFill>
                <a:effectLst/>
                <a:latin typeface="Helvetica Neue"/>
              </a:rPr>
              <a:t>（</a:t>
            </a:r>
            <a:r>
              <a:rPr lang="en-US" altLang="zh-CN" sz="1400" b="0" i="0" dirty="0">
                <a:solidFill>
                  <a:srgbClr val="333333"/>
                </a:solidFill>
                <a:effectLst/>
                <a:latin typeface="Helvetica Neue"/>
              </a:rPr>
              <a:t>Dependency Injection</a:t>
            </a:r>
            <a:r>
              <a:rPr lang="zh-CN" altLang="en-US" sz="1400" b="0" i="0" dirty="0">
                <a:solidFill>
                  <a:srgbClr val="333333"/>
                </a:solidFill>
                <a:effectLst/>
                <a:latin typeface="Helvetica Neue"/>
              </a:rPr>
              <a:t>，简称</a:t>
            </a:r>
            <a:r>
              <a:rPr lang="en-US" altLang="zh-CN" sz="1400" b="1" i="0" dirty="0">
                <a:solidFill>
                  <a:srgbClr val="333333"/>
                </a:solidFill>
                <a:effectLst/>
                <a:latin typeface="Helvetica Neue"/>
              </a:rPr>
              <a:t>DI</a:t>
            </a:r>
            <a:r>
              <a:rPr lang="zh-CN" altLang="en-US" sz="1400" b="0" i="0" dirty="0">
                <a:solidFill>
                  <a:srgbClr val="333333"/>
                </a:solidFill>
                <a:effectLst/>
                <a:latin typeface="Helvetica Neue"/>
              </a:rPr>
              <a:t>），还有一种方式叫“依赖查找”（</a:t>
            </a:r>
            <a:r>
              <a:rPr lang="en-US" altLang="zh-CN" sz="1400" b="0" i="0" dirty="0">
                <a:solidFill>
                  <a:srgbClr val="333333"/>
                </a:solidFill>
                <a:effectLst/>
                <a:latin typeface="Helvetica Neue"/>
              </a:rPr>
              <a:t>Dependency Lookup</a:t>
            </a:r>
            <a:r>
              <a:rPr lang="zh-CN" altLang="en-US" sz="1400" b="0" i="0" dirty="0">
                <a:solidFill>
                  <a:srgbClr val="333333"/>
                </a:solidFill>
                <a:effectLst/>
                <a:latin typeface="Helvetica Neue"/>
              </a:rPr>
              <a:t>）。通过控制反转，对象在被创建的时候，由一个调控系统内所有对象的外界实体将其所依赖的对象的引用传递给它。也可以说，依赖被注入到对象中。</a:t>
            </a:r>
            <a:endParaRPr lang="en-US" altLang="zh-CN" sz="1400" b="0" i="0" dirty="0">
              <a:solidFill>
                <a:srgbClr val="333333"/>
              </a:solidFill>
              <a:effectLst/>
              <a:latin typeface="Helvetica Neue"/>
            </a:endParaRPr>
          </a:p>
          <a:p>
            <a:endParaRPr lang="en-US" altLang="zh-CN" sz="1400" dirty="0">
              <a:solidFill>
                <a:srgbClr val="333333"/>
              </a:solidFill>
              <a:latin typeface="Helvetica Neue"/>
            </a:endParaRPr>
          </a:p>
          <a:p>
            <a:r>
              <a:rPr lang="zh-CN" altLang="en-US" sz="1400" dirty="0">
                <a:solidFill>
                  <a:srgbClr val="333333"/>
                </a:solidFill>
                <a:latin typeface="Helvetica Neue"/>
              </a:rPr>
              <a:t>按照以上思想设计的框架都叫</a:t>
            </a:r>
            <a:r>
              <a:rPr lang="en-US" altLang="zh-CN" sz="1400" dirty="0">
                <a:solidFill>
                  <a:srgbClr val="333333"/>
                </a:solidFill>
                <a:latin typeface="Helvetica Neue"/>
              </a:rPr>
              <a:t>IoC</a:t>
            </a:r>
            <a:r>
              <a:rPr lang="zh-CN" altLang="en-US" sz="1400" dirty="0">
                <a:solidFill>
                  <a:srgbClr val="333333"/>
                </a:solidFill>
                <a:latin typeface="Helvetica Neue"/>
              </a:rPr>
              <a:t>，它只是这一类框架的总称。</a:t>
            </a:r>
            <a:r>
              <a:rPr lang="en-US" altLang="zh-CN" sz="1400" dirty="0">
                <a:solidFill>
                  <a:srgbClr val="333333"/>
                </a:solidFill>
                <a:latin typeface="Helvetica Neue"/>
              </a:rPr>
              <a:t>IoC</a:t>
            </a:r>
            <a:r>
              <a:rPr lang="zh-CN" altLang="en-US" sz="1400" dirty="0">
                <a:solidFill>
                  <a:srgbClr val="333333"/>
                </a:solidFill>
                <a:latin typeface="Helvetica Neue"/>
              </a:rPr>
              <a:t>的框架有很多种例如</a:t>
            </a:r>
            <a:r>
              <a:rPr lang="en-US" altLang="zh-CN" sz="1400" dirty="0">
                <a:solidFill>
                  <a:srgbClr val="333333"/>
                </a:solidFill>
                <a:latin typeface="Helvetica Neue"/>
              </a:rPr>
              <a:t>MEF</a:t>
            </a:r>
            <a:r>
              <a:rPr lang="zh-CN" altLang="en-US" sz="1400" dirty="0">
                <a:solidFill>
                  <a:srgbClr val="333333"/>
                </a:solidFill>
                <a:latin typeface="Helvetica Neue"/>
              </a:rPr>
              <a:t>、</a:t>
            </a:r>
            <a:r>
              <a:rPr lang="en-US" altLang="zh-CN" sz="1400" b="0" i="0" dirty="0" err="1">
                <a:solidFill>
                  <a:srgbClr val="121212"/>
                </a:solidFill>
                <a:effectLst/>
                <a:latin typeface="-apple-system"/>
              </a:rPr>
              <a:t>Autofac</a:t>
            </a:r>
            <a:r>
              <a:rPr lang="zh-CN" altLang="en-US" sz="1400" b="0" i="0" dirty="0">
                <a:solidFill>
                  <a:srgbClr val="121212"/>
                </a:solidFill>
                <a:effectLst/>
                <a:latin typeface="-apple-system"/>
              </a:rPr>
              <a:t>、</a:t>
            </a:r>
            <a:r>
              <a:rPr lang="en-US" altLang="zh-CN" sz="1400" b="0" i="0" dirty="0">
                <a:solidFill>
                  <a:srgbClr val="121212"/>
                </a:solidFill>
                <a:effectLst/>
                <a:latin typeface="-apple-system"/>
              </a:rPr>
              <a:t>Castle Windsor</a:t>
            </a:r>
            <a:r>
              <a:rPr lang="zh-CN" altLang="en-US" sz="1400" b="0" i="0" dirty="0">
                <a:solidFill>
                  <a:srgbClr val="121212"/>
                </a:solidFill>
                <a:effectLst/>
                <a:latin typeface="-apple-system"/>
              </a:rPr>
              <a:t>、</a:t>
            </a:r>
            <a:r>
              <a:rPr lang="en-US" altLang="zh-CN" sz="1400" b="0" i="0" dirty="0">
                <a:solidFill>
                  <a:srgbClr val="121212"/>
                </a:solidFill>
                <a:effectLst/>
                <a:latin typeface="-apple-system"/>
              </a:rPr>
              <a:t>Unity</a:t>
            </a:r>
            <a:r>
              <a:rPr lang="zh-CN" altLang="en-US" sz="1400" b="0" i="0" dirty="0">
                <a:solidFill>
                  <a:srgbClr val="121212"/>
                </a:solidFill>
                <a:effectLst/>
                <a:latin typeface="-apple-system"/>
              </a:rPr>
              <a:t>。</a:t>
            </a:r>
            <a:endParaRPr lang="en-US" altLang="zh-CN" sz="1400" dirty="0">
              <a:solidFill>
                <a:srgbClr val="333333"/>
              </a:solidFill>
              <a:latin typeface="Helvetica Neue"/>
            </a:endParaRPr>
          </a:p>
          <a:p>
            <a:endParaRPr lang="en-US" altLang="zh-CN" sz="1400" dirty="0">
              <a:solidFill>
                <a:srgbClr val="333333"/>
              </a:solidFill>
              <a:latin typeface="Helvetica Neue"/>
            </a:endParaRPr>
          </a:p>
          <a:p>
            <a:r>
              <a:rPr lang="zh-CN" altLang="en-US" sz="1400" dirty="0"/>
              <a:t>初学可简单理解为有两个部分组成一个业务容器，和若干个业务模块组成。都塞到容器中进行管理。</a:t>
            </a:r>
            <a:endParaRPr lang="en-US" altLang="zh-CN" sz="1400" dirty="0"/>
          </a:p>
          <a:p>
            <a:endParaRPr lang="en-US" altLang="zh-CN" sz="1400" dirty="0"/>
          </a:p>
          <a:p>
            <a:r>
              <a:rPr lang="en-US" altLang="zh-CN" sz="1400" dirty="0"/>
              <a:t>Plug:</a:t>
            </a:r>
            <a:r>
              <a:rPr lang="zh-CN" altLang="en-US" sz="1400" dirty="0"/>
              <a:t>是业务划分独立出的模块，里面具体的业务实现和常规的</a:t>
            </a:r>
            <a:r>
              <a:rPr lang="en-US" altLang="zh-CN" sz="1400" dirty="0"/>
              <a:t>MVVM</a:t>
            </a:r>
            <a:r>
              <a:rPr lang="zh-CN" altLang="en-US" sz="1400" dirty="0"/>
              <a:t>一样。</a:t>
            </a:r>
          </a:p>
        </p:txBody>
      </p:sp>
      <p:cxnSp>
        <p:nvCxnSpPr>
          <p:cNvPr id="20" name="连接符: 曲线 19">
            <a:extLst>
              <a:ext uri="{FF2B5EF4-FFF2-40B4-BE49-F238E27FC236}">
                <a16:creationId xmlns:a16="http://schemas.microsoft.com/office/drawing/2014/main" id="{EEFD400A-3042-42F5-8070-4469D7D05A8C}"/>
              </a:ext>
            </a:extLst>
          </p:cNvPr>
          <p:cNvCxnSpPr>
            <a:cxnSpLocks/>
            <a:stCxn id="6" idx="2"/>
            <a:endCxn id="22" idx="0"/>
          </p:cNvCxnSpPr>
          <p:nvPr/>
        </p:nvCxnSpPr>
        <p:spPr>
          <a:xfrm rot="5400000">
            <a:off x="9315524" y="3695511"/>
            <a:ext cx="996750" cy="9836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877AE49-373D-4F81-B828-EE55B947617F}"/>
              </a:ext>
            </a:extLst>
          </p:cNvPr>
          <p:cNvSpPr txBox="1"/>
          <p:nvPr/>
        </p:nvSpPr>
        <p:spPr>
          <a:xfrm>
            <a:off x="7945072" y="4685733"/>
            <a:ext cx="2753959" cy="369332"/>
          </a:xfrm>
          <a:prstGeom prst="rect">
            <a:avLst/>
          </a:prstGeom>
          <a:noFill/>
        </p:spPr>
        <p:txBody>
          <a:bodyPr wrap="none" rtlCol="0">
            <a:spAutoFit/>
          </a:bodyPr>
          <a:lstStyle/>
          <a:p>
            <a:r>
              <a:rPr lang="en-US" altLang="zh-CN" dirty="0"/>
              <a:t>View , </a:t>
            </a:r>
            <a:r>
              <a:rPr lang="en-US" altLang="zh-CN" dirty="0" err="1"/>
              <a:t>ViewModel</a:t>
            </a:r>
            <a:r>
              <a:rPr lang="en-US" altLang="zh-CN" dirty="0"/>
              <a:t>, Model</a:t>
            </a:r>
            <a:endParaRPr lang="zh-CN" altLang="en-US" dirty="0"/>
          </a:p>
        </p:txBody>
      </p:sp>
    </p:spTree>
    <p:extLst>
      <p:ext uri="{BB962C8B-B14F-4D97-AF65-F5344CB8AC3E}">
        <p14:creationId xmlns:p14="http://schemas.microsoft.com/office/powerpoint/2010/main" val="2888979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519a87ce-1648-40c5-af76-dbc34262555d"/>
</p:tagLst>
</file>

<file path=ppt/tags/tag2.xml><?xml version="1.0" encoding="utf-8"?>
<p:tagLst xmlns:a="http://schemas.openxmlformats.org/drawingml/2006/main" xmlns:r="http://schemas.openxmlformats.org/officeDocument/2006/relationships" xmlns:p="http://schemas.openxmlformats.org/presentationml/2006/main">
  <p:tag name="ISLIDE.DIAGRAM" val="bf5c8328-9355-4d9d-8e4c-ac5489ccdddf"/>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533</TotalTime>
  <Words>1055</Words>
  <Application>Microsoft Office PowerPoint</Application>
  <PresentationFormat>宽屏</PresentationFormat>
  <Paragraphs>78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Helvetica Neue</vt:lpstr>
      <vt:lpstr>PingFang SC</vt:lpstr>
      <vt:lpstr>Arial</vt:lpstr>
      <vt:lpstr>Calibri</vt:lpstr>
      <vt:lpstr>Impact</vt:lpstr>
      <vt:lpstr>主题5</vt:lpstr>
      <vt:lpstr>Wemail    02</vt:lpstr>
      <vt:lpstr>PowerPoint 演示文稿</vt:lpstr>
      <vt:lpstr>Prsim介绍</vt:lpstr>
      <vt:lpstr>Prism介绍</vt:lpstr>
      <vt:lpstr>分析</vt:lpstr>
      <vt:lpstr>分析</vt:lpstr>
      <vt:lpstr>建项</vt:lpstr>
      <vt:lpstr>建项</vt:lpstr>
      <vt:lpstr>建项</vt:lpstr>
      <vt:lpstr>前置知识点</vt:lpstr>
      <vt:lpstr>前置知识点</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朱 震</cp:lastModifiedBy>
  <cp:revision>37</cp:revision>
  <cp:lastPrinted>2018-05-15T16:00:00Z</cp:lastPrinted>
  <dcterms:created xsi:type="dcterms:W3CDTF">2018-05-15T16:00:00Z</dcterms:created>
  <dcterms:modified xsi:type="dcterms:W3CDTF">2021-10-05T09:59:37Z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2018-09-03T08:57:10.9828694Z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