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301" r:id="rId3"/>
    <p:sldId id="258" r:id="rId4"/>
    <p:sldId id="1700" r:id="rId5"/>
    <p:sldId id="1701" r:id="rId6"/>
    <p:sldId id="1702" r:id="rId7"/>
    <p:sldId id="1704" r:id="rId8"/>
    <p:sldId id="1703" r:id="rId9"/>
    <p:sldId id="261"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1" autoAdjust="0"/>
    <p:restoredTop sz="96182" autoAdjust="0"/>
  </p:normalViewPr>
  <p:slideViewPr>
    <p:cSldViewPr snapToGrid="0">
      <p:cViewPr varScale="1">
        <p:scale>
          <a:sx n="114" d="100"/>
          <a:sy n="114" d="100"/>
        </p:scale>
        <p:origin x="534" y="10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1" name="Rectangle 5"/>
          <p:cNvSpPr>
            <a:spLocks noChangeArrowheads="1"/>
          </p:cNvSpPr>
          <p:nvPr userDrawn="1"/>
        </p:nvSpPr>
        <p:spPr bwMode="auto">
          <a:xfrm>
            <a:off x="3176" y="0"/>
            <a:ext cx="12188825" cy="6858000"/>
          </a:xfrm>
          <a:prstGeom prst="rect">
            <a:avLst/>
          </a:prstGeom>
          <a:solidFill>
            <a:srgbClr val="704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2" name="Rectangle 6"/>
          <p:cNvSpPr>
            <a:spLocks noChangeArrowheads="1"/>
          </p:cNvSpPr>
          <p:nvPr userDrawn="1"/>
        </p:nvSpPr>
        <p:spPr bwMode="auto">
          <a:xfrm>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41" name="组合 10540"/>
          <p:cNvGrpSpPr/>
          <p:nvPr userDrawn="1"/>
        </p:nvGrpSpPr>
        <p:grpSpPr>
          <a:xfrm>
            <a:off x="5746751" y="427038"/>
            <a:ext cx="6223000" cy="6224588"/>
            <a:chOff x="5746751" y="427038"/>
            <a:chExt cx="6223000" cy="6224588"/>
          </a:xfrm>
        </p:grpSpPr>
        <p:sp>
          <p:nvSpPr>
            <p:cNvPr id="10343" name="Oval 7"/>
            <p:cNvSpPr>
              <a:spLocks noChangeArrowheads="1"/>
            </p:cNvSpPr>
            <p:nvPr userDrawn="1"/>
          </p:nvSpPr>
          <p:spPr bwMode="auto">
            <a:xfrm>
              <a:off x="5746751" y="427038"/>
              <a:ext cx="6223000" cy="6224588"/>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4"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5"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6"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7"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8"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9"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0"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1"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2"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3"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4"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5"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6"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7"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8"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9"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0"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1"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2"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3"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4"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5"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6"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7"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8"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9"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0"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1"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2"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3"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4"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5"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6"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7"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8"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9"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0"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1"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2"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3"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4"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5"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6"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7"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8"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9"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0"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1"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2"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3"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4"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5"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6"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7"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8"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9"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0"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1"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2"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3"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4"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5"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6"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7"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8"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9"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0"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1"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2"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3"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4"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5"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6"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7"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8"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9"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0"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1"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2"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3"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4"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5"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6"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7"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8"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9"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0"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1"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2"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3"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4"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5"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6"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7"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8"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9"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0"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1"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2"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3"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4"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5"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6"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7"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8"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9"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0"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1"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2"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3"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4"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5"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6"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7"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8"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9"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0"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1"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2"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3"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4"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5"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6"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7"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8"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9"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0"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1"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2"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3"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4"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5"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6"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7"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8"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9"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0"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1"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2"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3"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4"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5"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6"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7"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8"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9"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0"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1"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2"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3"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4"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5"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6"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7"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8"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9"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0"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1"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2"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3"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4"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5"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6"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7"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8"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9"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0"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1"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2"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3"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4"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5"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6"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7"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8"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9"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0"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1"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2"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3"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4"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5"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6"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7"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8"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9"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0"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1"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2"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3"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4"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5"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6"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7"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8"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9"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0"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1"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2"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3"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4"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5"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6"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7"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8"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9"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0"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1"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2"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3"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4"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5"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6"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7"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8"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9"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0"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1"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2"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3"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4"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5"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6"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7"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8"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9"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0"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1"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2"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3"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4"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5"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6"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7"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8"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9"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0"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1"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2"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3"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4"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5"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6"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7"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8"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9"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0"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1"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2"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3"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4"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5"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6"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7"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8"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9"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0"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1"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2"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3"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4"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5"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6"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7"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8"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9"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0"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1"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2"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3"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4"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5"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6"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7"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8"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9"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0"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1"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2"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3"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4"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5"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6"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7"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8"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9"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0"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1"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2"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3"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4"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5"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6"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7"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8"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9"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0"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1"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2"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3"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4"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5"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6"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7"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8"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9"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0"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1"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2"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3"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4"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5"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6"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7"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8"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9"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0"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1"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2"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3"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4"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5"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6"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7"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8"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9"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0"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1"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2"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3"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4"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5"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6"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7"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8"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9"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0"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1"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2"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3"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4"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5"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6"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7"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8"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9"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0"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1"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2"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3"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4"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5"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6"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7"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8"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9"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0"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1"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2"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3"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4"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5"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6"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7"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8"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9"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0"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1"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2"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3"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4"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5"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6"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7"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8"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9"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0"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1"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2"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3"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4"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5"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6"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7"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8"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9"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0"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1"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2"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3"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4"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5"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6"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7"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8"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9"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0"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1"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2"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3"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4"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5"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6"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7"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8"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9"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0"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1"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2"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3"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4"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5"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6"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7"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8"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9"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0"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1"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2"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3"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4"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5"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6"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7"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8"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9"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0"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1"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2"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3"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4"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5"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6"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7"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8"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9"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0"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1"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2"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3"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4"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5"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6"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7"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8"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9"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0"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1"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2"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3"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4"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5"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6"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7"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8"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9"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0"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1"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2"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3"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4"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5"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6"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7"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8"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9"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0"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1"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2"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3"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4"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5"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6"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7"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8"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9"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0"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1"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2"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3"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4"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5"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6"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7"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8"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9"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0"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1"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2"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3"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4"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5"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6"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7"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8"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9"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0"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1"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2"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3"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4"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5"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6"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7"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8"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9"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0"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1"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2"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3"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4"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5"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6"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7"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8"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9"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0"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1"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2"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3"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4"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5"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6"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7"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8"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9"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0"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1"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2"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3"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4"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5"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6"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7"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8"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9"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0"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1"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2"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3"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4"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5"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6"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7"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8"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9"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0"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1"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2"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3"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4"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5"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6"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7"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8"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9"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0"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1"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2"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3"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4"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5"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6"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7"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8"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9"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0"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1"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2"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3"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4"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5"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6"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7"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8"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9"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0"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1"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2"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3"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4"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5"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6"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7"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8"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9"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0"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1"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2"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3"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4"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5"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6"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7"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8"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9"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0"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7"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8"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9"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0"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1"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2"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8"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9"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0"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1"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2"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3"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6"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7"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8"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9"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1"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2"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5"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6"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7"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8"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9"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0"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1"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2"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3"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4"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5"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6"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7"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8"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9"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0"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1"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2"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3"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4"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5"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6"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7"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8"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9"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0"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1"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2"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3"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4"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5"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6"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7"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8"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9"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0"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1"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2"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3"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4"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5"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6"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7"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8"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9"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0"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1"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2"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3"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4"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5"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6"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7"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8"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9"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0"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1"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2"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3"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4"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5"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6"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7"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8"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9"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0"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1"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2"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3"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4"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5"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6"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7"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8"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p:nvPr>
        </p:nvSpPr>
        <p:spPr>
          <a:xfrm>
            <a:off x="848517" y="3102067"/>
            <a:ext cx="505619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848517" y="1971676"/>
            <a:ext cx="5056191" cy="113039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48518" y="4433888"/>
            <a:ext cx="2713832" cy="296271"/>
          </a:xfrm>
          <a:prstGeom prst="roundRect">
            <a:avLst>
              <a:gd name="adj" fmla="val 50000"/>
            </a:avLst>
          </a:prstGeom>
          <a:solidFill>
            <a:schemeClr val="bg1"/>
          </a:solidFill>
        </p:spPr>
        <p:txBody>
          <a:bodyPr vert="horz" anchor="ctr">
            <a:noAutofit/>
          </a:bodyPr>
          <a:lstStyle>
            <a:lvl1pPr marL="0" indent="0" algn="l">
              <a:buNone/>
              <a:defRPr sz="15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48518" y="4854076"/>
            <a:ext cx="1703534" cy="296271"/>
          </a:xfrm>
          <a:prstGeom prst="roundRect">
            <a:avLst>
              <a:gd name="adj" fmla="val 50000"/>
            </a:avLst>
          </a:prstGeom>
          <a:ln>
            <a:solidFill>
              <a:schemeClr val="bg1"/>
            </a:solidFill>
          </a:ln>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867551" y="2122487"/>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68667" y="3017837"/>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2" name="组合 1"/>
          <p:cNvGrpSpPr/>
          <p:nvPr userDrawn="1"/>
        </p:nvGrpSpPr>
        <p:grpSpPr>
          <a:xfrm>
            <a:off x="6211888" y="1765300"/>
            <a:ext cx="5308600" cy="5092700"/>
            <a:chOff x="6203951" y="992188"/>
            <a:chExt cx="5308600" cy="5092700"/>
          </a:xfrm>
        </p:grpSpPr>
        <p:sp>
          <p:nvSpPr>
            <p:cNvPr id="6"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5"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6"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7"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6"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7"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8"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2021/11/21</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2021/11/21</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flipH="1">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userDrawn="1"/>
        </p:nvSpPr>
        <p:spPr>
          <a:xfrm>
            <a:off x="669925" y="1130300"/>
            <a:ext cx="10821990" cy="500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748302" y="1561641"/>
            <a:ext cx="4769614" cy="4575634"/>
            <a:chOff x="636206" y="1566794"/>
            <a:chExt cx="4769614" cy="4575634"/>
          </a:xfrm>
        </p:grpSpPr>
        <p:sp>
          <p:nvSpPr>
            <p:cNvPr id="9" name="Freeform 8"/>
            <p:cNvSpPr>
              <a:spLocks/>
            </p:cNvSpPr>
            <p:nvPr userDrawn="1"/>
          </p:nvSpPr>
          <p:spPr bwMode="auto">
            <a:xfrm flipH="1">
              <a:off x="636206" y="4607708"/>
              <a:ext cx="2399070" cy="153472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userDrawn="1"/>
          </p:nvSpPr>
          <p:spPr bwMode="auto">
            <a:xfrm flipH="1">
              <a:off x="3012455" y="4607708"/>
              <a:ext cx="2393365" cy="153472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userDrawn="1"/>
          </p:nvSpPr>
          <p:spPr bwMode="auto">
            <a:xfrm flipH="1">
              <a:off x="636206" y="3225604"/>
              <a:ext cx="4769614" cy="2762782"/>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userDrawn="1"/>
          </p:nvSpPr>
          <p:spPr bwMode="auto">
            <a:xfrm flipH="1">
              <a:off x="5288862" y="2947472"/>
              <a:ext cx="116958" cy="1714437"/>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userDrawn="1"/>
          </p:nvSpPr>
          <p:spPr bwMode="auto">
            <a:xfrm flipH="1">
              <a:off x="2969665" y="1653799"/>
              <a:ext cx="2350575" cy="3008109"/>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flipH="1">
              <a:off x="678995" y="1653799"/>
              <a:ext cx="2352002" cy="3008109"/>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userDrawn="1"/>
          </p:nvSpPr>
          <p:spPr bwMode="auto">
            <a:xfrm flipH="1">
              <a:off x="636206" y="1566794"/>
              <a:ext cx="4763908" cy="1430599"/>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flipH="1">
              <a:off x="636206" y="2947472"/>
              <a:ext cx="91284" cy="1714437"/>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userDrawn="1"/>
          </p:nvSpPr>
          <p:spPr bwMode="auto">
            <a:xfrm flipH="1">
              <a:off x="4113574" y="4175533"/>
              <a:ext cx="65611" cy="106974"/>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userDrawn="1"/>
          </p:nvSpPr>
          <p:spPr bwMode="auto">
            <a:xfrm flipH="1">
              <a:off x="4113574" y="4050017"/>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userDrawn="1"/>
          </p:nvSpPr>
          <p:spPr bwMode="auto">
            <a:xfrm flipH="1">
              <a:off x="4179185" y="4088528"/>
              <a:ext cx="216801" cy="19398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userDrawn="1"/>
          </p:nvSpPr>
          <p:spPr bwMode="auto">
            <a:xfrm flipH="1">
              <a:off x="4210563" y="3510868"/>
              <a:ext cx="78448" cy="45642"/>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userDrawn="1"/>
          </p:nvSpPr>
          <p:spPr bwMode="auto">
            <a:xfrm flipH="1">
              <a:off x="4209137" y="3533689"/>
              <a:ext cx="51348" cy="626155"/>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userDrawn="1"/>
          </p:nvSpPr>
          <p:spPr bwMode="auto">
            <a:xfrm flipH="1">
              <a:off x="4249074" y="3533689"/>
              <a:ext cx="39937" cy="626155"/>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userDrawn="1"/>
          </p:nvSpPr>
          <p:spPr bwMode="auto">
            <a:xfrm flipH="1">
              <a:off x="4930855" y="4649071"/>
              <a:ext cx="67037" cy="106974"/>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userDrawn="1"/>
          </p:nvSpPr>
          <p:spPr bwMode="auto">
            <a:xfrm flipH="1">
              <a:off x="4930855" y="4523555"/>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userDrawn="1"/>
          </p:nvSpPr>
          <p:spPr bwMode="auto">
            <a:xfrm flipH="1">
              <a:off x="4996466" y="4562066"/>
              <a:ext cx="216801" cy="19398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userDrawn="1"/>
          </p:nvSpPr>
          <p:spPr bwMode="auto">
            <a:xfrm flipH="1">
              <a:off x="5022139" y="4007227"/>
              <a:ext cx="62758" cy="624728"/>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userDrawn="1"/>
          </p:nvSpPr>
          <p:spPr bwMode="auto">
            <a:xfrm flipH="1">
              <a:off x="5062076" y="4007227"/>
              <a:ext cx="41364" cy="624728"/>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userDrawn="1"/>
          </p:nvSpPr>
          <p:spPr bwMode="auto">
            <a:xfrm flipH="1">
              <a:off x="5023566" y="3984406"/>
              <a:ext cx="79874" cy="45642"/>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userDrawn="1"/>
          </p:nvSpPr>
          <p:spPr bwMode="auto">
            <a:xfrm flipH="1">
              <a:off x="5151934" y="4005801"/>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userDrawn="1"/>
          </p:nvSpPr>
          <p:spPr bwMode="auto">
            <a:xfrm flipH="1">
              <a:off x="4156363" y="3433846"/>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userDrawn="1"/>
          </p:nvSpPr>
          <p:spPr bwMode="auto">
            <a:xfrm flipH="1">
              <a:off x="4156364" y="3463799"/>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userDrawn="1"/>
          </p:nvSpPr>
          <p:spPr bwMode="auto">
            <a:xfrm flipH="1">
              <a:off x="4186316" y="2610860"/>
              <a:ext cx="988440" cy="573381"/>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userDrawn="1"/>
          </p:nvSpPr>
          <p:spPr bwMode="auto">
            <a:xfrm flipH="1">
              <a:off x="5150508" y="3172830"/>
              <a:ext cx="24248" cy="847234"/>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userDrawn="1"/>
          </p:nvSpPr>
          <p:spPr bwMode="auto">
            <a:xfrm flipH="1">
              <a:off x="4183463" y="2623697"/>
              <a:ext cx="969898" cy="1396368"/>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noEditPoints="1"/>
            </p:cNvSpPr>
            <p:nvPr userDrawn="1"/>
          </p:nvSpPr>
          <p:spPr bwMode="auto">
            <a:xfrm flipH="1">
              <a:off x="4226253" y="2784871"/>
              <a:ext cx="834398" cy="1041214"/>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userDrawn="1"/>
          </p:nvSpPr>
          <p:spPr bwMode="auto">
            <a:xfrm flipH="1">
              <a:off x="5151934" y="3115777"/>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userDrawn="1"/>
          </p:nvSpPr>
          <p:spPr bwMode="auto">
            <a:xfrm flipH="1">
              <a:off x="4156363" y="2543823"/>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userDrawn="1"/>
          </p:nvSpPr>
          <p:spPr bwMode="auto">
            <a:xfrm flipH="1">
              <a:off x="4156364" y="2573776"/>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userDrawn="1"/>
          </p:nvSpPr>
          <p:spPr bwMode="auto">
            <a:xfrm flipH="1">
              <a:off x="4247648" y="2911813"/>
              <a:ext cx="151190" cy="164027"/>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userDrawn="1"/>
          </p:nvSpPr>
          <p:spPr bwMode="auto">
            <a:xfrm flipH="1">
              <a:off x="4806766" y="3470931"/>
              <a:ext cx="151190" cy="164027"/>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
            <p:cNvSpPr>
              <a:spLocks noChangeArrowheads="1"/>
            </p:cNvSpPr>
            <p:nvPr userDrawn="1"/>
          </p:nvSpPr>
          <p:spPr bwMode="auto">
            <a:xfrm flipH="1">
              <a:off x="4856686" y="3532263"/>
              <a:ext cx="27101" cy="44216"/>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flipH="1">
              <a:off x="4307554" y="2833366"/>
              <a:ext cx="216801" cy="216801"/>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flipH="1">
              <a:off x="4664133" y="3292641"/>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flipH="1">
              <a:off x="4575701" y="3458094"/>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userDrawn="1"/>
          </p:nvSpPr>
          <p:spPr bwMode="auto">
            <a:xfrm flipH="1">
              <a:off x="4348916" y="3041609"/>
              <a:ext cx="215375" cy="216801"/>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userDrawn="1"/>
          </p:nvSpPr>
          <p:spPr bwMode="auto">
            <a:xfrm flipH="1">
              <a:off x="4174905" y="3111498"/>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p:cNvSpPr>
            <p:nvPr userDrawn="1"/>
          </p:nvSpPr>
          <p:spPr bwMode="auto">
            <a:xfrm flipH="1">
              <a:off x="3006750" y="2535265"/>
              <a:ext cx="496359" cy="288117"/>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p:cNvSpPr>
            <p:nvPr userDrawn="1"/>
          </p:nvSpPr>
          <p:spPr bwMode="auto">
            <a:xfrm flipH="1">
              <a:off x="3135119" y="2501033"/>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p:cNvSpPr>
            <p:nvPr userDrawn="1"/>
          </p:nvSpPr>
          <p:spPr bwMode="auto">
            <a:xfrm flipH="1">
              <a:off x="3092329" y="2475359"/>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p:cNvSpPr>
            <p:nvPr userDrawn="1"/>
          </p:nvSpPr>
          <p:spPr bwMode="auto">
            <a:xfrm flipH="1">
              <a:off x="3092329" y="2555233"/>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p:cNvSpPr>
            <p:nvPr userDrawn="1"/>
          </p:nvSpPr>
          <p:spPr bwMode="auto">
            <a:xfrm flipH="1">
              <a:off x="3195024" y="253383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p:cNvSpPr>
            <p:nvPr userDrawn="1"/>
          </p:nvSpPr>
          <p:spPr bwMode="auto">
            <a:xfrm flipH="1">
              <a:off x="3152234" y="2509591"/>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p:cNvSpPr>
            <p:nvPr userDrawn="1"/>
          </p:nvSpPr>
          <p:spPr bwMode="auto">
            <a:xfrm flipH="1">
              <a:off x="3152234" y="258946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p:cNvSpPr>
              <a:spLocks/>
            </p:cNvSpPr>
            <p:nvPr userDrawn="1"/>
          </p:nvSpPr>
          <p:spPr bwMode="auto">
            <a:xfrm flipH="1">
              <a:off x="3008176" y="2238590"/>
              <a:ext cx="496359" cy="286691"/>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p:cNvSpPr>
              <a:spLocks/>
            </p:cNvSpPr>
            <p:nvPr userDrawn="1"/>
          </p:nvSpPr>
          <p:spPr bwMode="auto">
            <a:xfrm flipH="1">
              <a:off x="3136544" y="2188669"/>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p:cNvSpPr>
              <a:spLocks/>
            </p:cNvSpPr>
            <p:nvPr userDrawn="1"/>
          </p:nvSpPr>
          <p:spPr bwMode="auto">
            <a:xfrm flipH="1">
              <a:off x="3093755" y="216442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p:cNvSpPr>
              <a:spLocks/>
            </p:cNvSpPr>
            <p:nvPr userDrawn="1"/>
          </p:nvSpPr>
          <p:spPr bwMode="auto">
            <a:xfrm flipH="1">
              <a:off x="3093755" y="224429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p:cNvSpPr>
              <a:spLocks/>
            </p:cNvSpPr>
            <p:nvPr userDrawn="1"/>
          </p:nvSpPr>
          <p:spPr bwMode="auto">
            <a:xfrm flipH="1">
              <a:off x="3196450" y="2221474"/>
              <a:ext cx="136927" cy="273853"/>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p:cNvSpPr>
            <p:nvPr userDrawn="1"/>
          </p:nvSpPr>
          <p:spPr bwMode="auto">
            <a:xfrm flipH="1">
              <a:off x="3153660" y="2197227"/>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p:cNvSpPr>
              <a:spLocks/>
            </p:cNvSpPr>
            <p:nvPr userDrawn="1"/>
          </p:nvSpPr>
          <p:spPr bwMode="auto">
            <a:xfrm flipH="1">
              <a:off x="3153660" y="2277101"/>
              <a:ext cx="42790" cy="218227"/>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p:cNvSpPr>
              <a:spLocks/>
            </p:cNvSpPr>
            <p:nvPr userDrawn="1"/>
          </p:nvSpPr>
          <p:spPr bwMode="auto">
            <a:xfrm flipH="1">
              <a:off x="3266339" y="274493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p:cNvSpPr>
              <a:spLocks/>
            </p:cNvSpPr>
            <p:nvPr userDrawn="1"/>
          </p:nvSpPr>
          <p:spPr bwMode="auto">
            <a:xfrm flipH="1">
              <a:off x="3524503" y="2894697"/>
              <a:ext cx="290969" cy="406502"/>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p:cNvSpPr>
              <a:spLocks/>
            </p:cNvSpPr>
            <p:nvPr userDrawn="1"/>
          </p:nvSpPr>
          <p:spPr bwMode="auto">
            <a:xfrm flipH="1">
              <a:off x="3474582" y="256664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p:cNvSpPr>
              <a:spLocks/>
            </p:cNvSpPr>
            <p:nvPr userDrawn="1"/>
          </p:nvSpPr>
          <p:spPr bwMode="auto">
            <a:xfrm flipH="1">
              <a:off x="3267766" y="2446833"/>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p:cNvSpPr>
              <a:spLocks/>
            </p:cNvSpPr>
            <p:nvPr userDrawn="1"/>
          </p:nvSpPr>
          <p:spPr bwMode="auto">
            <a:xfrm flipH="1">
              <a:off x="3525930" y="2834792"/>
              <a:ext cx="496359" cy="288117"/>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p:cNvSpPr>
              <a:spLocks/>
            </p:cNvSpPr>
            <p:nvPr userDrawn="1"/>
          </p:nvSpPr>
          <p:spPr bwMode="auto">
            <a:xfrm flipH="1">
              <a:off x="3266340" y="2685029"/>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p:cNvSpPr>
              <a:spLocks/>
            </p:cNvSpPr>
            <p:nvPr userDrawn="1"/>
          </p:nvSpPr>
          <p:spPr bwMode="auto">
            <a:xfrm flipH="1">
              <a:off x="3266339" y="2446833"/>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p:cNvSpPr>
              <a:spLocks/>
            </p:cNvSpPr>
            <p:nvPr userDrawn="1"/>
          </p:nvSpPr>
          <p:spPr bwMode="auto">
            <a:xfrm flipH="1">
              <a:off x="3320540" y="25965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p:cNvSpPr>
              <a:spLocks/>
            </p:cNvSpPr>
            <p:nvPr userDrawn="1"/>
          </p:nvSpPr>
          <p:spPr bwMode="auto">
            <a:xfrm flipH="1">
              <a:off x="3279176" y="2572349"/>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p:cNvSpPr>
              <a:spLocks/>
            </p:cNvSpPr>
            <p:nvPr userDrawn="1"/>
          </p:nvSpPr>
          <p:spPr bwMode="auto">
            <a:xfrm flipH="1">
              <a:off x="3277751" y="2652223"/>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p:cNvSpPr>
              <a:spLocks/>
            </p:cNvSpPr>
            <p:nvPr userDrawn="1"/>
          </p:nvSpPr>
          <p:spPr bwMode="auto">
            <a:xfrm flipH="1">
              <a:off x="3387577" y="2635107"/>
              <a:ext cx="136927" cy="272428"/>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p:cNvSpPr>
              <a:spLocks/>
            </p:cNvSpPr>
            <p:nvPr userDrawn="1"/>
          </p:nvSpPr>
          <p:spPr bwMode="auto">
            <a:xfrm flipH="1">
              <a:off x="3344787" y="2609433"/>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p:cNvSpPr>
              <a:spLocks/>
            </p:cNvSpPr>
            <p:nvPr userDrawn="1"/>
          </p:nvSpPr>
          <p:spPr bwMode="auto">
            <a:xfrm flipH="1">
              <a:off x="3344787" y="2689307"/>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p:cNvSpPr>
              <a:spLocks/>
            </p:cNvSpPr>
            <p:nvPr userDrawn="1"/>
          </p:nvSpPr>
          <p:spPr bwMode="auto">
            <a:xfrm flipH="1">
              <a:off x="3440351" y="2639387"/>
              <a:ext cx="162600" cy="299527"/>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p:cNvSpPr>
              <a:spLocks/>
            </p:cNvSpPr>
            <p:nvPr userDrawn="1"/>
          </p:nvSpPr>
          <p:spPr bwMode="auto">
            <a:xfrm flipH="1">
              <a:off x="3393282" y="2627976"/>
              <a:ext cx="155469" cy="125516"/>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p:cNvSpPr>
              <a:spLocks/>
            </p:cNvSpPr>
            <p:nvPr userDrawn="1"/>
          </p:nvSpPr>
          <p:spPr bwMode="auto">
            <a:xfrm flipH="1">
              <a:off x="3393282" y="2742082"/>
              <a:ext cx="101269" cy="196832"/>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p:cNvSpPr>
              <a:spLocks/>
            </p:cNvSpPr>
            <p:nvPr userDrawn="1"/>
          </p:nvSpPr>
          <p:spPr bwMode="auto">
            <a:xfrm flipH="1">
              <a:off x="3525929" y="2596597"/>
              <a:ext cx="289543" cy="406502"/>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p:cNvSpPr>
              <a:spLocks/>
            </p:cNvSpPr>
            <p:nvPr userDrawn="1"/>
          </p:nvSpPr>
          <p:spPr bwMode="auto">
            <a:xfrm flipH="1">
              <a:off x="3267766" y="2388354"/>
              <a:ext cx="496359" cy="286691"/>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p:cNvSpPr>
              <a:spLocks noEditPoints="1"/>
            </p:cNvSpPr>
            <p:nvPr userDrawn="1"/>
          </p:nvSpPr>
          <p:spPr bwMode="auto">
            <a:xfrm flipH="1">
              <a:off x="3006750" y="2287085"/>
              <a:ext cx="727423" cy="1014114"/>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p:cNvSpPr>
              <a:spLocks/>
            </p:cNvSpPr>
            <p:nvPr userDrawn="1"/>
          </p:nvSpPr>
          <p:spPr bwMode="auto">
            <a:xfrm flipH="1">
              <a:off x="3732746" y="2954603"/>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p:cNvSpPr>
              <a:spLocks/>
            </p:cNvSpPr>
            <p:nvPr userDrawn="1"/>
          </p:nvSpPr>
          <p:spPr bwMode="auto">
            <a:xfrm flipH="1">
              <a:off x="3267766" y="2148732"/>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p:cNvSpPr>
              <a:spLocks/>
            </p:cNvSpPr>
            <p:nvPr userDrawn="1"/>
          </p:nvSpPr>
          <p:spPr bwMode="auto">
            <a:xfrm flipH="1">
              <a:off x="3601525" y="27591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p:cNvSpPr>
              <a:spLocks/>
            </p:cNvSpPr>
            <p:nvPr userDrawn="1"/>
          </p:nvSpPr>
          <p:spPr bwMode="auto">
            <a:xfrm flipH="1">
              <a:off x="3560161" y="2734950"/>
              <a:ext cx="178290" cy="104122"/>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p:cNvSpPr>
              <a:spLocks/>
            </p:cNvSpPr>
            <p:nvPr userDrawn="1"/>
          </p:nvSpPr>
          <p:spPr bwMode="auto">
            <a:xfrm flipH="1">
              <a:off x="3558735" y="2813398"/>
              <a:ext cx="42790" cy="218227"/>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p:cNvSpPr>
              <a:spLocks/>
            </p:cNvSpPr>
            <p:nvPr userDrawn="1"/>
          </p:nvSpPr>
          <p:spPr bwMode="auto">
            <a:xfrm flipH="1">
              <a:off x="3661430" y="2792002"/>
              <a:ext cx="136927" cy="272428"/>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p:cNvSpPr>
              <a:spLocks/>
            </p:cNvSpPr>
            <p:nvPr userDrawn="1"/>
          </p:nvSpPr>
          <p:spPr bwMode="auto">
            <a:xfrm flipH="1">
              <a:off x="3620066" y="2767755"/>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p:cNvSpPr>
              <a:spLocks/>
            </p:cNvSpPr>
            <p:nvPr userDrawn="1"/>
          </p:nvSpPr>
          <p:spPr bwMode="auto">
            <a:xfrm flipH="1">
              <a:off x="3618641" y="2847629"/>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p:cNvSpPr>
              <a:spLocks/>
            </p:cNvSpPr>
            <p:nvPr userDrawn="1"/>
          </p:nvSpPr>
          <p:spPr bwMode="auto">
            <a:xfrm flipH="1">
              <a:off x="3727041" y="2830513"/>
              <a:ext cx="138353" cy="272428"/>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p:cNvSpPr>
              <a:spLocks/>
            </p:cNvSpPr>
            <p:nvPr userDrawn="1"/>
          </p:nvSpPr>
          <p:spPr bwMode="auto">
            <a:xfrm flipH="1">
              <a:off x="3685678" y="2806265"/>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p:cNvSpPr>
              <a:spLocks/>
            </p:cNvSpPr>
            <p:nvPr userDrawn="1"/>
          </p:nvSpPr>
          <p:spPr bwMode="auto">
            <a:xfrm flipH="1">
              <a:off x="3685678" y="2886139"/>
              <a:ext cx="42790" cy="216801"/>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p:cNvSpPr>
              <a:spLocks/>
            </p:cNvSpPr>
            <p:nvPr userDrawn="1"/>
          </p:nvSpPr>
          <p:spPr bwMode="auto">
            <a:xfrm flipH="1">
              <a:off x="3216418" y="2118779"/>
              <a:ext cx="340891" cy="198259"/>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p:cNvSpPr>
              <a:spLocks/>
            </p:cNvSpPr>
            <p:nvPr userDrawn="1"/>
          </p:nvSpPr>
          <p:spPr bwMode="auto">
            <a:xfrm flipH="1">
              <a:off x="3734172" y="2656502"/>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p:cNvSpPr>
              <a:spLocks/>
            </p:cNvSpPr>
            <p:nvPr userDrawn="1"/>
          </p:nvSpPr>
          <p:spPr bwMode="auto">
            <a:xfrm flipH="1">
              <a:off x="3527356" y="2538117"/>
              <a:ext cx="496359" cy="286691"/>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p:cNvSpPr>
              <a:spLocks/>
            </p:cNvSpPr>
            <p:nvPr userDrawn="1"/>
          </p:nvSpPr>
          <p:spPr bwMode="auto">
            <a:xfrm flipH="1">
              <a:off x="3327671" y="2295643"/>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p:cNvSpPr>
              <a:spLocks/>
            </p:cNvSpPr>
            <p:nvPr userDrawn="1"/>
          </p:nvSpPr>
          <p:spPr bwMode="auto">
            <a:xfrm flipH="1">
              <a:off x="3286308" y="2271396"/>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p:cNvSpPr>
              <a:spLocks/>
            </p:cNvSpPr>
            <p:nvPr userDrawn="1"/>
          </p:nvSpPr>
          <p:spPr bwMode="auto">
            <a:xfrm flipH="1">
              <a:off x="3284882" y="2351270"/>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p:cNvSpPr>
              <a:spLocks/>
            </p:cNvSpPr>
            <p:nvPr userDrawn="1"/>
          </p:nvSpPr>
          <p:spPr bwMode="auto">
            <a:xfrm flipH="1">
              <a:off x="3394709" y="2334154"/>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p:cNvSpPr>
              <a:spLocks/>
            </p:cNvSpPr>
            <p:nvPr userDrawn="1"/>
          </p:nvSpPr>
          <p:spPr bwMode="auto">
            <a:xfrm flipH="1">
              <a:off x="3351919" y="2308480"/>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p:cNvSpPr>
              <a:spLocks/>
            </p:cNvSpPr>
            <p:nvPr userDrawn="1"/>
          </p:nvSpPr>
          <p:spPr bwMode="auto">
            <a:xfrm flipH="1">
              <a:off x="3351919" y="2388354"/>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p:cNvSpPr>
              <a:spLocks/>
            </p:cNvSpPr>
            <p:nvPr userDrawn="1"/>
          </p:nvSpPr>
          <p:spPr bwMode="auto">
            <a:xfrm flipH="1">
              <a:off x="3454614" y="236695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p:cNvSpPr>
              <a:spLocks/>
            </p:cNvSpPr>
            <p:nvPr userDrawn="1"/>
          </p:nvSpPr>
          <p:spPr bwMode="auto">
            <a:xfrm flipH="1">
              <a:off x="3411825" y="234271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p:cNvSpPr>
              <a:spLocks/>
            </p:cNvSpPr>
            <p:nvPr userDrawn="1"/>
          </p:nvSpPr>
          <p:spPr bwMode="auto">
            <a:xfrm flipH="1">
              <a:off x="3411825" y="2422586"/>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p:cNvSpPr>
              <a:spLocks/>
            </p:cNvSpPr>
            <p:nvPr userDrawn="1"/>
          </p:nvSpPr>
          <p:spPr bwMode="auto">
            <a:xfrm flipH="1">
              <a:off x="3473156" y="2436849"/>
              <a:ext cx="261017" cy="864350"/>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3"/>
            <p:cNvSpPr>
              <a:spLocks/>
            </p:cNvSpPr>
            <p:nvPr userDrawn="1"/>
          </p:nvSpPr>
          <p:spPr bwMode="auto">
            <a:xfrm flipH="1">
              <a:off x="3476009" y="2268543"/>
              <a:ext cx="340891" cy="198259"/>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4"/>
            <p:cNvSpPr>
              <a:spLocks/>
            </p:cNvSpPr>
            <p:nvPr userDrawn="1"/>
          </p:nvSpPr>
          <p:spPr bwMode="auto">
            <a:xfrm flipH="1">
              <a:off x="3527356" y="2298496"/>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5"/>
            <p:cNvSpPr>
              <a:spLocks/>
            </p:cNvSpPr>
            <p:nvPr userDrawn="1"/>
          </p:nvSpPr>
          <p:spPr bwMode="auto">
            <a:xfrm flipH="1">
              <a:off x="3615788" y="2446833"/>
              <a:ext cx="138353" cy="273853"/>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6"/>
            <p:cNvSpPr>
              <a:spLocks/>
            </p:cNvSpPr>
            <p:nvPr userDrawn="1"/>
          </p:nvSpPr>
          <p:spPr bwMode="auto">
            <a:xfrm flipH="1">
              <a:off x="3574425" y="2422586"/>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p:cNvSpPr>
              <a:spLocks/>
            </p:cNvSpPr>
            <p:nvPr userDrawn="1"/>
          </p:nvSpPr>
          <p:spPr bwMode="auto">
            <a:xfrm flipH="1">
              <a:off x="3574425" y="2502460"/>
              <a:ext cx="42790" cy="218227"/>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p:cNvSpPr>
              <a:spLocks/>
            </p:cNvSpPr>
            <p:nvPr userDrawn="1"/>
          </p:nvSpPr>
          <p:spPr bwMode="auto">
            <a:xfrm flipH="1">
              <a:off x="3707072" y="2489622"/>
              <a:ext cx="162600" cy="299527"/>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p:cNvSpPr>
              <a:spLocks/>
            </p:cNvSpPr>
            <p:nvPr userDrawn="1"/>
          </p:nvSpPr>
          <p:spPr bwMode="auto">
            <a:xfrm flipH="1">
              <a:off x="3660003" y="2478212"/>
              <a:ext cx="155469" cy="126943"/>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p:cNvSpPr>
              <a:spLocks/>
            </p:cNvSpPr>
            <p:nvPr userDrawn="1"/>
          </p:nvSpPr>
          <p:spPr bwMode="auto">
            <a:xfrm flipH="1">
              <a:off x="3660003" y="2593744"/>
              <a:ext cx="101269" cy="195406"/>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p:cNvSpPr>
              <a:spLocks/>
            </p:cNvSpPr>
            <p:nvPr userDrawn="1"/>
          </p:nvSpPr>
          <p:spPr bwMode="auto">
            <a:xfrm flipH="1">
              <a:off x="2861264" y="4456518"/>
              <a:ext cx="226785" cy="174011"/>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2"/>
            <p:cNvSpPr>
              <a:spLocks/>
            </p:cNvSpPr>
            <p:nvPr userDrawn="1"/>
          </p:nvSpPr>
          <p:spPr bwMode="auto">
            <a:xfrm flipH="1">
              <a:off x="3273471" y="4430844"/>
              <a:ext cx="152617" cy="116958"/>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3"/>
            <p:cNvSpPr>
              <a:spLocks/>
            </p:cNvSpPr>
            <p:nvPr userDrawn="1"/>
          </p:nvSpPr>
          <p:spPr bwMode="auto">
            <a:xfrm flipH="1">
              <a:off x="3069507" y="4416581"/>
              <a:ext cx="203964" cy="134074"/>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4"/>
            <p:cNvSpPr>
              <a:spLocks/>
            </p:cNvSpPr>
            <p:nvPr userDrawn="1"/>
          </p:nvSpPr>
          <p:spPr bwMode="auto">
            <a:xfrm flipH="1">
              <a:off x="3066655" y="4319591"/>
              <a:ext cx="362285" cy="208243"/>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5"/>
            <p:cNvSpPr>
              <a:spLocks/>
            </p:cNvSpPr>
            <p:nvPr userDrawn="1"/>
          </p:nvSpPr>
          <p:spPr bwMode="auto">
            <a:xfrm flipH="1">
              <a:off x="3217844" y="4005801"/>
              <a:ext cx="35658" cy="442159"/>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6"/>
            <p:cNvSpPr>
              <a:spLocks/>
            </p:cNvSpPr>
            <p:nvPr userDrawn="1"/>
          </p:nvSpPr>
          <p:spPr bwMode="auto">
            <a:xfrm flipH="1">
              <a:off x="3247797" y="4005801"/>
              <a:ext cx="29953" cy="442159"/>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7"/>
            <p:cNvSpPr>
              <a:spLocks/>
            </p:cNvSpPr>
            <p:nvPr userDrawn="1"/>
          </p:nvSpPr>
          <p:spPr bwMode="auto">
            <a:xfrm flipH="1">
              <a:off x="3098033" y="4131317"/>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8"/>
            <p:cNvSpPr>
              <a:spLocks/>
            </p:cNvSpPr>
            <p:nvPr userDrawn="1"/>
          </p:nvSpPr>
          <p:spPr bwMode="auto">
            <a:xfrm flipH="1">
              <a:off x="3333377" y="3917369"/>
              <a:ext cx="68463" cy="91284"/>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9"/>
            <p:cNvSpPr>
              <a:spLocks/>
            </p:cNvSpPr>
            <p:nvPr userDrawn="1"/>
          </p:nvSpPr>
          <p:spPr bwMode="auto">
            <a:xfrm flipH="1">
              <a:off x="3377592" y="3663484"/>
              <a:ext cx="24248" cy="268148"/>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0"/>
            <p:cNvSpPr>
              <a:spLocks/>
            </p:cNvSpPr>
            <p:nvPr userDrawn="1"/>
          </p:nvSpPr>
          <p:spPr bwMode="auto">
            <a:xfrm flipH="1">
              <a:off x="3377593" y="3654926"/>
              <a:ext cx="39937" cy="22821"/>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1"/>
            <p:cNvSpPr>
              <a:spLocks/>
            </p:cNvSpPr>
            <p:nvPr userDrawn="1"/>
          </p:nvSpPr>
          <p:spPr bwMode="auto">
            <a:xfrm flipH="1">
              <a:off x="3098034" y="3995816"/>
              <a:ext cx="259590" cy="149764"/>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2"/>
            <p:cNvSpPr>
              <a:spLocks/>
            </p:cNvSpPr>
            <p:nvPr userDrawn="1"/>
          </p:nvSpPr>
          <p:spPr bwMode="auto">
            <a:xfrm flipH="1">
              <a:off x="3122281" y="3667763"/>
              <a:ext cx="296675" cy="496359"/>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3"/>
            <p:cNvSpPr>
              <a:spLocks/>
            </p:cNvSpPr>
            <p:nvPr userDrawn="1"/>
          </p:nvSpPr>
          <p:spPr bwMode="auto">
            <a:xfrm flipH="1">
              <a:off x="3266340" y="4042885"/>
              <a:ext cx="236769" cy="18114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4"/>
            <p:cNvSpPr>
              <a:spLocks/>
            </p:cNvSpPr>
            <p:nvPr userDrawn="1"/>
          </p:nvSpPr>
          <p:spPr bwMode="auto">
            <a:xfrm flipH="1">
              <a:off x="2952550" y="4022917"/>
              <a:ext cx="313790" cy="20539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5"/>
            <p:cNvSpPr>
              <a:spLocks/>
            </p:cNvSpPr>
            <p:nvPr userDrawn="1"/>
          </p:nvSpPr>
          <p:spPr bwMode="auto">
            <a:xfrm flipH="1">
              <a:off x="2951123" y="3871727"/>
              <a:ext cx="554839"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6"/>
            <p:cNvSpPr>
              <a:spLocks/>
            </p:cNvSpPr>
            <p:nvPr userDrawn="1"/>
          </p:nvSpPr>
          <p:spPr bwMode="auto">
            <a:xfrm flipH="1">
              <a:off x="3543045" y="3716258"/>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7"/>
            <p:cNvSpPr>
              <a:spLocks/>
            </p:cNvSpPr>
            <p:nvPr userDrawn="1"/>
          </p:nvSpPr>
          <p:spPr bwMode="auto">
            <a:xfrm flipH="1">
              <a:off x="3250650" y="3525131"/>
              <a:ext cx="330906" cy="209669"/>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8"/>
            <p:cNvSpPr>
              <a:spLocks/>
            </p:cNvSpPr>
            <p:nvPr userDrawn="1"/>
          </p:nvSpPr>
          <p:spPr bwMode="auto">
            <a:xfrm flipH="1">
              <a:off x="3243518" y="3539394"/>
              <a:ext cx="306659" cy="397944"/>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9"/>
            <p:cNvSpPr>
              <a:spLocks/>
            </p:cNvSpPr>
            <p:nvPr userDrawn="1"/>
          </p:nvSpPr>
          <p:spPr bwMode="auto">
            <a:xfrm flipH="1">
              <a:off x="2956828" y="3927353"/>
              <a:ext cx="146911" cy="614744"/>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0"/>
            <p:cNvSpPr>
              <a:spLocks/>
            </p:cNvSpPr>
            <p:nvPr userDrawn="1"/>
          </p:nvSpPr>
          <p:spPr bwMode="auto">
            <a:xfrm flipH="1">
              <a:off x="2948270" y="3856037"/>
              <a:ext cx="349449" cy="256738"/>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1"/>
            <p:cNvSpPr>
              <a:spLocks/>
            </p:cNvSpPr>
            <p:nvPr userDrawn="1"/>
          </p:nvSpPr>
          <p:spPr bwMode="auto">
            <a:xfrm flipH="1">
              <a:off x="3039555" y="3878858"/>
              <a:ext cx="452144" cy="333759"/>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2"/>
            <p:cNvSpPr>
              <a:spLocks/>
            </p:cNvSpPr>
            <p:nvPr userDrawn="1"/>
          </p:nvSpPr>
          <p:spPr bwMode="auto">
            <a:xfrm flipH="1">
              <a:off x="2963959" y="4524981"/>
              <a:ext cx="226785" cy="174011"/>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3"/>
            <p:cNvSpPr>
              <a:spLocks/>
            </p:cNvSpPr>
            <p:nvPr userDrawn="1"/>
          </p:nvSpPr>
          <p:spPr bwMode="auto">
            <a:xfrm flipH="1">
              <a:off x="3049539" y="3992964"/>
              <a:ext cx="148337" cy="60476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4"/>
            <p:cNvSpPr>
              <a:spLocks/>
            </p:cNvSpPr>
            <p:nvPr userDrawn="1"/>
          </p:nvSpPr>
          <p:spPr bwMode="auto">
            <a:xfrm flipH="1">
              <a:off x="2755717" y="3724816"/>
              <a:ext cx="58480" cy="559117"/>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5"/>
            <p:cNvSpPr>
              <a:spLocks/>
            </p:cNvSpPr>
            <p:nvPr userDrawn="1"/>
          </p:nvSpPr>
          <p:spPr bwMode="auto">
            <a:xfrm flipH="1">
              <a:off x="2700091" y="3724816"/>
              <a:ext cx="57053" cy="559117"/>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6"/>
            <p:cNvSpPr>
              <a:spLocks/>
            </p:cNvSpPr>
            <p:nvPr userDrawn="1"/>
          </p:nvSpPr>
          <p:spPr bwMode="auto">
            <a:xfrm flipH="1">
              <a:off x="2031146" y="4225454"/>
              <a:ext cx="58480" cy="489228"/>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7"/>
            <p:cNvSpPr>
              <a:spLocks/>
            </p:cNvSpPr>
            <p:nvPr userDrawn="1"/>
          </p:nvSpPr>
          <p:spPr bwMode="auto">
            <a:xfrm flipH="1">
              <a:off x="1975520" y="4225454"/>
              <a:ext cx="57053" cy="489228"/>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8"/>
            <p:cNvSpPr>
              <a:spLocks/>
            </p:cNvSpPr>
            <p:nvPr userDrawn="1"/>
          </p:nvSpPr>
          <p:spPr bwMode="auto">
            <a:xfrm flipH="1">
              <a:off x="2145252" y="4509292"/>
              <a:ext cx="146911" cy="489228"/>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9"/>
            <p:cNvSpPr>
              <a:spLocks/>
            </p:cNvSpPr>
            <p:nvPr userDrawn="1"/>
          </p:nvSpPr>
          <p:spPr bwMode="auto">
            <a:xfrm flipH="1">
              <a:off x="2152384" y="4841625"/>
              <a:ext cx="149764" cy="176864"/>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0"/>
            <p:cNvSpPr>
              <a:spLocks/>
            </p:cNvSpPr>
            <p:nvPr userDrawn="1"/>
          </p:nvSpPr>
          <p:spPr bwMode="auto">
            <a:xfrm flipH="1">
              <a:off x="2242241" y="4554934"/>
              <a:ext cx="146911" cy="497786"/>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1"/>
            <p:cNvSpPr>
              <a:spLocks/>
            </p:cNvSpPr>
            <p:nvPr userDrawn="1"/>
          </p:nvSpPr>
          <p:spPr bwMode="auto">
            <a:xfrm flipH="1">
              <a:off x="2249373" y="4895825"/>
              <a:ext cx="149764" cy="176864"/>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2"/>
            <p:cNvSpPr>
              <a:spLocks/>
            </p:cNvSpPr>
            <p:nvPr userDrawn="1"/>
          </p:nvSpPr>
          <p:spPr bwMode="auto">
            <a:xfrm flipH="1">
              <a:off x="2036852" y="5111199"/>
              <a:ext cx="154043" cy="116958"/>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3"/>
            <p:cNvSpPr>
              <a:spLocks/>
            </p:cNvSpPr>
            <p:nvPr userDrawn="1"/>
          </p:nvSpPr>
          <p:spPr bwMode="auto">
            <a:xfrm flipH="1">
              <a:off x="1832888" y="5098362"/>
              <a:ext cx="203964" cy="13264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4"/>
            <p:cNvSpPr>
              <a:spLocks/>
            </p:cNvSpPr>
            <p:nvPr userDrawn="1"/>
          </p:nvSpPr>
          <p:spPr bwMode="auto">
            <a:xfrm flipH="1">
              <a:off x="1831461" y="4999946"/>
              <a:ext cx="360859" cy="209669"/>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5"/>
            <p:cNvSpPr>
              <a:spLocks/>
            </p:cNvSpPr>
            <p:nvPr userDrawn="1"/>
          </p:nvSpPr>
          <p:spPr bwMode="auto">
            <a:xfrm flipH="1">
              <a:off x="1981225" y="4686155"/>
              <a:ext cx="37084" cy="442159"/>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6"/>
            <p:cNvSpPr>
              <a:spLocks/>
            </p:cNvSpPr>
            <p:nvPr userDrawn="1"/>
          </p:nvSpPr>
          <p:spPr bwMode="auto">
            <a:xfrm flipH="1">
              <a:off x="2012604" y="4686155"/>
              <a:ext cx="29953" cy="442159"/>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7"/>
            <p:cNvSpPr>
              <a:spLocks/>
            </p:cNvSpPr>
            <p:nvPr userDrawn="1"/>
          </p:nvSpPr>
          <p:spPr bwMode="auto">
            <a:xfrm flipH="1">
              <a:off x="1865693" y="4684729"/>
              <a:ext cx="312365" cy="166880"/>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8"/>
            <p:cNvSpPr>
              <a:spLocks/>
            </p:cNvSpPr>
            <p:nvPr userDrawn="1"/>
          </p:nvSpPr>
          <p:spPr bwMode="auto">
            <a:xfrm flipH="1">
              <a:off x="1858562" y="4546376"/>
              <a:ext cx="319496" cy="339464"/>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9"/>
            <p:cNvSpPr>
              <a:spLocks/>
            </p:cNvSpPr>
            <p:nvPr userDrawn="1"/>
          </p:nvSpPr>
          <p:spPr bwMode="auto">
            <a:xfrm flipH="1">
              <a:off x="2045409" y="4710403"/>
              <a:ext cx="241049" cy="18114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0"/>
            <p:cNvSpPr>
              <a:spLocks/>
            </p:cNvSpPr>
            <p:nvPr userDrawn="1"/>
          </p:nvSpPr>
          <p:spPr bwMode="auto">
            <a:xfrm flipH="1">
              <a:off x="1737325" y="4690435"/>
              <a:ext cx="313790" cy="20539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1"/>
            <p:cNvSpPr>
              <a:spLocks/>
            </p:cNvSpPr>
            <p:nvPr userDrawn="1"/>
          </p:nvSpPr>
          <p:spPr bwMode="auto">
            <a:xfrm flipH="1">
              <a:off x="1734472" y="4539245"/>
              <a:ext cx="554839" cy="322348"/>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2"/>
            <p:cNvSpPr>
              <a:spLocks/>
            </p:cNvSpPr>
            <p:nvPr userDrawn="1"/>
          </p:nvSpPr>
          <p:spPr bwMode="auto">
            <a:xfrm flipH="1">
              <a:off x="1810067" y="4456518"/>
              <a:ext cx="539149" cy="332333"/>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3"/>
            <p:cNvSpPr>
              <a:spLocks/>
            </p:cNvSpPr>
            <p:nvPr userDrawn="1"/>
          </p:nvSpPr>
          <p:spPr bwMode="auto">
            <a:xfrm flipH="1">
              <a:off x="3911037" y="4837345"/>
              <a:ext cx="154043" cy="116958"/>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4"/>
            <p:cNvSpPr>
              <a:spLocks/>
            </p:cNvSpPr>
            <p:nvPr userDrawn="1"/>
          </p:nvSpPr>
          <p:spPr bwMode="auto">
            <a:xfrm flipH="1">
              <a:off x="3707072" y="4824509"/>
              <a:ext cx="203964" cy="13264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5"/>
            <p:cNvSpPr>
              <a:spLocks/>
            </p:cNvSpPr>
            <p:nvPr userDrawn="1"/>
          </p:nvSpPr>
          <p:spPr bwMode="auto">
            <a:xfrm flipH="1">
              <a:off x="3705646" y="4726092"/>
              <a:ext cx="360859"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6"/>
            <p:cNvSpPr>
              <a:spLocks/>
            </p:cNvSpPr>
            <p:nvPr userDrawn="1"/>
          </p:nvSpPr>
          <p:spPr bwMode="auto">
            <a:xfrm flipH="1">
              <a:off x="3855410" y="4412302"/>
              <a:ext cx="35658" cy="442159"/>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7"/>
            <p:cNvSpPr>
              <a:spLocks/>
            </p:cNvSpPr>
            <p:nvPr userDrawn="1"/>
          </p:nvSpPr>
          <p:spPr bwMode="auto">
            <a:xfrm flipH="1">
              <a:off x="3885363" y="4412302"/>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8"/>
            <p:cNvSpPr>
              <a:spLocks/>
            </p:cNvSpPr>
            <p:nvPr userDrawn="1"/>
          </p:nvSpPr>
          <p:spPr bwMode="auto">
            <a:xfrm flipH="1">
              <a:off x="3735599" y="4537818"/>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59"/>
            <p:cNvSpPr>
              <a:spLocks/>
            </p:cNvSpPr>
            <p:nvPr userDrawn="1"/>
          </p:nvSpPr>
          <p:spPr bwMode="auto">
            <a:xfrm flipH="1">
              <a:off x="3970941" y="4323870"/>
              <a:ext cx="69890" cy="92711"/>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0"/>
            <p:cNvSpPr>
              <a:spLocks/>
            </p:cNvSpPr>
            <p:nvPr userDrawn="1"/>
          </p:nvSpPr>
          <p:spPr bwMode="auto">
            <a:xfrm flipH="1">
              <a:off x="4015158" y="4069985"/>
              <a:ext cx="25674" cy="268148"/>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1"/>
            <p:cNvSpPr>
              <a:spLocks/>
            </p:cNvSpPr>
            <p:nvPr userDrawn="1"/>
          </p:nvSpPr>
          <p:spPr bwMode="auto">
            <a:xfrm flipH="1">
              <a:off x="4015158" y="4061427"/>
              <a:ext cx="41364" cy="22821"/>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2"/>
            <p:cNvSpPr>
              <a:spLocks/>
            </p:cNvSpPr>
            <p:nvPr userDrawn="1"/>
          </p:nvSpPr>
          <p:spPr bwMode="auto">
            <a:xfrm flipH="1">
              <a:off x="3735599" y="4402318"/>
              <a:ext cx="259590" cy="149764"/>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3"/>
            <p:cNvSpPr>
              <a:spLocks/>
            </p:cNvSpPr>
            <p:nvPr userDrawn="1"/>
          </p:nvSpPr>
          <p:spPr bwMode="auto">
            <a:xfrm flipH="1">
              <a:off x="3759847" y="4074264"/>
              <a:ext cx="296675" cy="496359"/>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4"/>
            <p:cNvSpPr>
              <a:spLocks/>
            </p:cNvSpPr>
            <p:nvPr userDrawn="1"/>
          </p:nvSpPr>
          <p:spPr bwMode="auto">
            <a:xfrm flipH="1">
              <a:off x="3905330" y="4449386"/>
              <a:ext cx="235343" cy="18114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5"/>
            <p:cNvSpPr>
              <a:spLocks/>
            </p:cNvSpPr>
            <p:nvPr userDrawn="1"/>
          </p:nvSpPr>
          <p:spPr bwMode="auto">
            <a:xfrm flipH="1">
              <a:off x="3591541" y="4429418"/>
              <a:ext cx="313790" cy="20539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6"/>
            <p:cNvSpPr>
              <a:spLocks/>
            </p:cNvSpPr>
            <p:nvPr userDrawn="1"/>
          </p:nvSpPr>
          <p:spPr bwMode="auto">
            <a:xfrm flipH="1">
              <a:off x="3588687" y="4278228"/>
              <a:ext cx="554839" cy="322348"/>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67"/>
            <p:cNvSpPr>
              <a:spLocks/>
            </p:cNvSpPr>
            <p:nvPr userDrawn="1"/>
          </p:nvSpPr>
          <p:spPr bwMode="auto">
            <a:xfrm flipH="1">
              <a:off x="4180611" y="4122759"/>
              <a:ext cx="38511" cy="215375"/>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68"/>
            <p:cNvSpPr>
              <a:spLocks/>
            </p:cNvSpPr>
            <p:nvPr userDrawn="1"/>
          </p:nvSpPr>
          <p:spPr bwMode="auto">
            <a:xfrm flipH="1">
              <a:off x="3888215" y="3931632"/>
              <a:ext cx="330906" cy="209669"/>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69"/>
            <p:cNvSpPr>
              <a:spLocks/>
            </p:cNvSpPr>
            <p:nvPr userDrawn="1"/>
          </p:nvSpPr>
          <p:spPr bwMode="auto">
            <a:xfrm flipH="1">
              <a:off x="3882510" y="3945896"/>
              <a:ext cx="305232" cy="397944"/>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0"/>
            <p:cNvSpPr>
              <a:spLocks/>
            </p:cNvSpPr>
            <p:nvPr userDrawn="1"/>
          </p:nvSpPr>
          <p:spPr bwMode="auto">
            <a:xfrm flipH="1">
              <a:off x="3892494" y="3600726"/>
              <a:ext cx="218227" cy="369417"/>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1"/>
            <p:cNvSpPr>
              <a:spLocks/>
            </p:cNvSpPr>
            <p:nvPr userDrawn="1"/>
          </p:nvSpPr>
          <p:spPr bwMode="auto">
            <a:xfrm flipH="1">
              <a:off x="3826883" y="3867448"/>
              <a:ext cx="318070" cy="740261"/>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2"/>
            <p:cNvSpPr>
              <a:spLocks/>
            </p:cNvSpPr>
            <p:nvPr userDrawn="1"/>
          </p:nvSpPr>
          <p:spPr bwMode="auto">
            <a:xfrm flipH="1">
              <a:off x="3871100" y="4224028"/>
              <a:ext cx="68463" cy="91284"/>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3"/>
            <p:cNvSpPr>
              <a:spLocks/>
            </p:cNvSpPr>
            <p:nvPr userDrawn="1"/>
          </p:nvSpPr>
          <p:spPr bwMode="auto">
            <a:xfrm flipH="1">
              <a:off x="3955252" y="3804689"/>
              <a:ext cx="105548" cy="138353"/>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4"/>
            <p:cNvSpPr>
              <a:spLocks/>
            </p:cNvSpPr>
            <p:nvPr userDrawn="1"/>
          </p:nvSpPr>
          <p:spPr bwMode="auto">
            <a:xfrm flipH="1">
              <a:off x="3932431" y="3642089"/>
              <a:ext cx="188274" cy="222506"/>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5"/>
            <p:cNvSpPr>
              <a:spLocks/>
            </p:cNvSpPr>
            <p:nvPr userDrawn="1"/>
          </p:nvSpPr>
          <p:spPr bwMode="auto">
            <a:xfrm flipH="1">
              <a:off x="3564440" y="4346691"/>
              <a:ext cx="139779" cy="502065"/>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6"/>
            <p:cNvSpPr>
              <a:spLocks/>
            </p:cNvSpPr>
            <p:nvPr userDrawn="1"/>
          </p:nvSpPr>
          <p:spPr bwMode="auto">
            <a:xfrm flipH="1">
              <a:off x="3657152" y="4278228"/>
              <a:ext cx="156895" cy="621876"/>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77"/>
            <p:cNvSpPr>
              <a:spLocks/>
            </p:cNvSpPr>
            <p:nvPr userDrawn="1"/>
          </p:nvSpPr>
          <p:spPr bwMode="auto">
            <a:xfrm flipH="1">
              <a:off x="3564440" y="3883138"/>
              <a:ext cx="554839" cy="718865"/>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8"/>
            <p:cNvSpPr>
              <a:spLocks/>
            </p:cNvSpPr>
            <p:nvPr userDrawn="1"/>
          </p:nvSpPr>
          <p:spPr bwMode="auto">
            <a:xfrm flipH="1">
              <a:off x="3960957" y="3894548"/>
              <a:ext cx="98417" cy="88432"/>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79"/>
            <p:cNvSpPr>
              <a:spLocks/>
            </p:cNvSpPr>
            <p:nvPr userDrawn="1"/>
          </p:nvSpPr>
          <p:spPr bwMode="auto">
            <a:xfrm flipH="1">
              <a:off x="3933857" y="3586463"/>
              <a:ext cx="249606" cy="358007"/>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0"/>
            <p:cNvSpPr>
              <a:spLocks/>
            </p:cNvSpPr>
            <p:nvPr userDrawn="1"/>
          </p:nvSpPr>
          <p:spPr bwMode="auto">
            <a:xfrm flipH="1">
              <a:off x="3931005" y="3883138"/>
              <a:ext cx="34232" cy="81301"/>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1"/>
            <p:cNvSpPr>
              <a:spLocks/>
            </p:cNvSpPr>
            <p:nvPr userDrawn="1"/>
          </p:nvSpPr>
          <p:spPr bwMode="auto">
            <a:xfrm flipH="1">
              <a:off x="3597246" y="4785998"/>
              <a:ext cx="151190" cy="242474"/>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2"/>
            <p:cNvSpPr>
              <a:spLocks/>
            </p:cNvSpPr>
            <p:nvPr userDrawn="1"/>
          </p:nvSpPr>
          <p:spPr bwMode="auto">
            <a:xfrm flipH="1">
              <a:off x="3587262" y="4850182"/>
              <a:ext cx="164027" cy="196832"/>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3"/>
            <p:cNvSpPr>
              <a:spLocks/>
            </p:cNvSpPr>
            <p:nvPr userDrawn="1"/>
          </p:nvSpPr>
          <p:spPr bwMode="auto">
            <a:xfrm flipH="1">
              <a:off x="3505962" y="4730372"/>
              <a:ext cx="151190" cy="242474"/>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4"/>
            <p:cNvSpPr>
              <a:spLocks/>
            </p:cNvSpPr>
            <p:nvPr userDrawn="1"/>
          </p:nvSpPr>
          <p:spPr bwMode="auto">
            <a:xfrm flipH="1">
              <a:off x="3495977" y="4794556"/>
              <a:ext cx="164027" cy="196832"/>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5"/>
            <p:cNvSpPr>
              <a:spLocks/>
            </p:cNvSpPr>
            <p:nvPr userDrawn="1"/>
          </p:nvSpPr>
          <p:spPr bwMode="auto">
            <a:xfrm flipH="1">
              <a:off x="3717056" y="3885990"/>
              <a:ext cx="218227" cy="272428"/>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6"/>
            <p:cNvSpPr>
              <a:spLocks/>
            </p:cNvSpPr>
            <p:nvPr userDrawn="1"/>
          </p:nvSpPr>
          <p:spPr bwMode="auto">
            <a:xfrm flipH="1">
              <a:off x="2805638" y="5292342"/>
              <a:ext cx="258164" cy="175438"/>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7"/>
            <p:cNvSpPr>
              <a:spLocks/>
            </p:cNvSpPr>
            <p:nvPr userDrawn="1"/>
          </p:nvSpPr>
          <p:spPr bwMode="auto">
            <a:xfrm flipH="1">
              <a:off x="2782817" y="4927204"/>
              <a:ext cx="185422" cy="472112"/>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88"/>
            <p:cNvSpPr>
              <a:spLocks/>
            </p:cNvSpPr>
            <p:nvPr userDrawn="1"/>
          </p:nvSpPr>
          <p:spPr bwMode="auto">
            <a:xfrm flipH="1">
              <a:off x="2811344" y="5303752"/>
              <a:ext cx="253885" cy="164027"/>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89"/>
            <p:cNvSpPr>
              <a:spLocks/>
            </p:cNvSpPr>
            <p:nvPr userDrawn="1"/>
          </p:nvSpPr>
          <p:spPr bwMode="auto">
            <a:xfrm flipH="1">
              <a:off x="2926875" y="5373641"/>
              <a:ext cx="261017" cy="165453"/>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0"/>
            <p:cNvSpPr>
              <a:spLocks/>
            </p:cNvSpPr>
            <p:nvPr userDrawn="1"/>
          </p:nvSpPr>
          <p:spPr bwMode="auto">
            <a:xfrm flipH="1">
              <a:off x="2906907" y="4911514"/>
              <a:ext cx="166880" cy="559117"/>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1"/>
            <p:cNvSpPr>
              <a:spLocks/>
            </p:cNvSpPr>
            <p:nvPr userDrawn="1"/>
          </p:nvSpPr>
          <p:spPr bwMode="auto">
            <a:xfrm flipH="1">
              <a:off x="2758570" y="5540521"/>
              <a:ext cx="154043" cy="116958"/>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2"/>
            <p:cNvSpPr>
              <a:spLocks/>
            </p:cNvSpPr>
            <p:nvPr userDrawn="1"/>
          </p:nvSpPr>
          <p:spPr bwMode="auto">
            <a:xfrm flipH="1">
              <a:off x="2556033" y="5526258"/>
              <a:ext cx="202537" cy="134074"/>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3"/>
            <p:cNvSpPr>
              <a:spLocks/>
            </p:cNvSpPr>
            <p:nvPr userDrawn="1"/>
          </p:nvSpPr>
          <p:spPr bwMode="auto">
            <a:xfrm flipH="1">
              <a:off x="2554606" y="5429268"/>
              <a:ext cx="359433"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4"/>
            <p:cNvSpPr>
              <a:spLocks/>
            </p:cNvSpPr>
            <p:nvPr userDrawn="1"/>
          </p:nvSpPr>
          <p:spPr bwMode="auto">
            <a:xfrm flipH="1">
              <a:off x="2702943" y="5115478"/>
              <a:ext cx="35658" cy="442159"/>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5"/>
            <p:cNvSpPr>
              <a:spLocks/>
            </p:cNvSpPr>
            <p:nvPr userDrawn="1"/>
          </p:nvSpPr>
          <p:spPr bwMode="auto">
            <a:xfrm flipH="1">
              <a:off x="2732896" y="5115478"/>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6"/>
            <p:cNvSpPr>
              <a:spLocks/>
            </p:cNvSpPr>
            <p:nvPr userDrawn="1"/>
          </p:nvSpPr>
          <p:spPr bwMode="auto">
            <a:xfrm flipH="1">
              <a:off x="2588838" y="5114051"/>
              <a:ext cx="310938" cy="166880"/>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7"/>
            <p:cNvSpPr>
              <a:spLocks/>
            </p:cNvSpPr>
            <p:nvPr userDrawn="1"/>
          </p:nvSpPr>
          <p:spPr bwMode="auto">
            <a:xfrm flipH="1">
              <a:off x="2581706" y="4974272"/>
              <a:ext cx="318070" cy="340891"/>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98"/>
            <p:cNvSpPr>
              <a:spLocks/>
            </p:cNvSpPr>
            <p:nvPr userDrawn="1"/>
          </p:nvSpPr>
          <p:spPr bwMode="auto">
            <a:xfrm flipH="1">
              <a:off x="2767127" y="5139725"/>
              <a:ext cx="241049" cy="18114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99"/>
            <p:cNvSpPr>
              <a:spLocks/>
            </p:cNvSpPr>
            <p:nvPr userDrawn="1"/>
          </p:nvSpPr>
          <p:spPr bwMode="auto">
            <a:xfrm flipH="1">
              <a:off x="2459042" y="5119756"/>
              <a:ext cx="312365" cy="20539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0"/>
            <p:cNvSpPr>
              <a:spLocks/>
            </p:cNvSpPr>
            <p:nvPr userDrawn="1"/>
          </p:nvSpPr>
          <p:spPr bwMode="auto">
            <a:xfrm flipH="1">
              <a:off x="2457616" y="4968567"/>
              <a:ext cx="553412"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1"/>
            <p:cNvSpPr>
              <a:spLocks/>
            </p:cNvSpPr>
            <p:nvPr userDrawn="1"/>
          </p:nvSpPr>
          <p:spPr bwMode="auto">
            <a:xfrm flipH="1">
              <a:off x="2675843" y="4857314"/>
              <a:ext cx="300954" cy="316643"/>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2"/>
            <p:cNvSpPr>
              <a:spLocks/>
            </p:cNvSpPr>
            <p:nvPr userDrawn="1"/>
          </p:nvSpPr>
          <p:spPr bwMode="auto">
            <a:xfrm flipH="1">
              <a:off x="2506111" y="4914366"/>
              <a:ext cx="564823" cy="3380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3"/>
            <p:cNvSpPr>
              <a:spLocks/>
            </p:cNvSpPr>
            <p:nvPr userDrawn="1"/>
          </p:nvSpPr>
          <p:spPr bwMode="auto">
            <a:xfrm flipH="1">
              <a:off x="2932581" y="5377921"/>
              <a:ext cx="253885" cy="161175"/>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4"/>
            <p:cNvSpPr>
              <a:spLocks/>
            </p:cNvSpPr>
            <p:nvPr userDrawn="1"/>
          </p:nvSpPr>
          <p:spPr bwMode="auto">
            <a:xfrm flipH="1">
              <a:off x="4110721" y="4644792"/>
              <a:ext cx="58480" cy="557692"/>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6"/>
            <p:cNvSpPr>
              <a:spLocks/>
            </p:cNvSpPr>
            <p:nvPr userDrawn="1"/>
          </p:nvSpPr>
          <p:spPr bwMode="auto">
            <a:xfrm flipH="1">
              <a:off x="4055095" y="4644792"/>
              <a:ext cx="57053" cy="557692"/>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7"/>
            <p:cNvSpPr>
              <a:spLocks/>
            </p:cNvSpPr>
            <p:nvPr userDrawn="1"/>
          </p:nvSpPr>
          <p:spPr bwMode="auto">
            <a:xfrm flipH="1">
              <a:off x="3386151" y="4894399"/>
              <a:ext cx="58480" cy="740261"/>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08"/>
            <p:cNvSpPr>
              <a:spLocks/>
            </p:cNvSpPr>
            <p:nvPr userDrawn="1"/>
          </p:nvSpPr>
          <p:spPr bwMode="auto">
            <a:xfrm flipH="1">
              <a:off x="3329098" y="4895825"/>
              <a:ext cx="58480" cy="738834"/>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09"/>
            <p:cNvSpPr>
              <a:spLocks/>
            </p:cNvSpPr>
            <p:nvPr userDrawn="1"/>
          </p:nvSpPr>
          <p:spPr bwMode="auto">
            <a:xfrm flipH="1">
              <a:off x="3351919" y="4514998"/>
              <a:ext cx="1002703" cy="677502"/>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0"/>
            <p:cNvSpPr>
              <a:spLocks/>
            </p:cNvSpPr>
            <p:nvPr userDrawn="1"/>
          </p:nvSpPr>
          <p:spPr bwMode="auto">
            <a:xfrm flipH="1">
              <a:off x="1734472" y="3583610"/>
              <a:ext cx="2620150" cy="1513326"/>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1"/>
            <p:cNvSpPr>
              <a:spLocks/>
            </p:cNvSpPr>
            <p:nvPr userDrawn="1"/>
          </p:nvSpPr>
          <p:spPr bwMode="auto">
            <a:xfrm flipH="1">
              <a:off x="1734472" y="4166976"/>
              <a:ext cx="1617447" cy="1025524"/>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2"/>
            <p:cNvSpPr>
              <a:spLocks/>
            </p:cNvSpPr>
            <p:nvPr userDrawn="1"/>
          </p:nvSpPr>
          <p:spPr bwMode="auto">
            <a:xfrm flipH="1">
              <a:off x="2136695" y="4312460"/>
              <a:ext cx="15690" cy="19968"/>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3"/>
            <p:cNvSpPr>
              <a:spLocks noEditPoints="1"/>
            </p:cNvSpPr>
            <p:nvPr userDrawn="1"/>
          </p:nvSpPr>
          <p:spPr bwMode="auto">
            <a:xfrm flipH="1">
              <a:off x="3035276" y="4219749"/>
              <a:ext cx="329480" cy="450717"/>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4"/>
            <p:cNvSpPr>
              <a:spLocks/>
            </p:cNvSpPr>
            <p:nvPr userDrawn="1"/>
          </p:nvSpPr>
          <p:spPr bwMode="auto">
            <a:xfrm flipH="1">
              <a:off x="3062377" y="4255407"/>
              <a:ext cx="276706" cy="380828"/>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5"/>
            <p:cNvSpPr>
              <a:spLocks/>
            </p:cNvSpPr>
            <p:nvPr userDrawn="1"/>
          </p:nvSpPr>
          <p:spPr bwMode="auto">
            <a:xfrm flipH="1">
              <a:off x="3360477" y="4410876"/>
              <a:ext cx="21395" cy="256738"/>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6"/>
            <p:cNvSpPr>
              <a:spLocks/>
            </p:cNvSpPr>
            <p:nvPr userDrawn="1"/>
          </p:nvSpPr>
          <p:spPr bwMode="auto">
            <a:xfrm flipH="1">
              <a:off x="3039556" y="4212618"/>
              <a:ext cx="342317" cy="208243"/>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17"/>
            <p:cNvSpPr>
              <a:spLocks/>
            </p:cNvSpPr>
            <p:nvPr userDrawn="1"/>
          </p:nvSpPr>
          <p:spPr bwMode="auto">
            <a:xfrm flipH="1">
              <a:off x="2939712" y="4485045"/>
              <a:ext cx="392238" cy="228211"/>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18"/>
            <p:cNvSpPr>
              <a:spLocks/>
            </p:cNvSpPr>
            <p:nvPr userDrawn="1"/>
          </p:nvSpPr>
          <p:spPr bwMode="auto">
            <a:xfrm flipH="1">
              <a:off x="2814197" y="4602003"/>
              <a:ext cx="316643" cy="203964"/>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19"/>
            <p:cNvSpPr>
              <a:spLocks noEditPoints="1"/>
            </p:cNvSpPr>
            <p:nvPr userDrawn="1"/>
          </p:nvSpPr>
          <p:spPr bwMode="auto">
            <a:xfrm flipH="1">
              <a:off x="2814196" y="4472208"/>
              <a:ext cx="540576" cy="31379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0"/>
            <p:cNvSpPr>
              <a:spLocks/>
            </p:cNvSpPr>
            <p:nvPr userDrawn="1"/>
          </p:nvSpPr>
          <p:spPr bwMode="auto">
            <a:xfrm flipH="1">
              <a:off x="3130839" y="4639087"/>
              <a:ext cx="249606" cy="166880"/>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1"/>
            <p:cNvSpPr>
              <a:spLocks/>
            </p:cNvSpPr>
            <p:nvPr userDrawn="1"/>
          </p:nvSpPr>
          <p:spPr bwMode="auto">
            <a:xfrm flipH="1">
              <a:off x="3284882" y="4637661"/>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2"/>
            <p:cNvSpPr>
              <a:spLocks/>
            </p:cNvSpPr>
            <p:nvPr userDrawn="1"/>
          </p:nvSpPr>
          <p:spPr bwMode="auto">
            <a:xfrm flipH="1">
              <a:off x="3256355" y="4620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3"/>
            <p:cNvSpPr>
              <a:spLocks/>
            </p:cNvSpPr>
            <p:nvPr userDrawn="1"/>
          </p:nvSpPr>
          <p:spPr bwMode="auto">
            <a:xfrm flipH="1">
              <a:off x="3266340" y="4626251"/>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4"/>
            <p:cNvSpPr>
              <a:spLocks/>
            </p:cNvSpPr>
            <p:nvPr userDrawn="1"/>
          </p:nvSpPr>
          <p:spPr bwMode="auto">
            <a:xfrm flipH="1">
              <a:off x="3274898" y="463195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5"/>
            <p:cNvSpPr>
              <a:spLocks/>
            </p:cNvSpPr>
            <p:nvPr userDrawn="1"/>
          </p:nvSpPr>
          <p:spPr bwMode="auto">
            <a:xfrm flipH="1">
              <a:off x="3254929" y="4634809"/>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6"/>
            <p:cNvSpPr>
              <a:spLocks/>
            </p:cNvSpPr>
            <p:nvPr userDrawn="1"/>
          </p:nvSpPr>
          <p:spPr bwMode="auto">
            <a:xfrm flipH="1">
              <a:off x="3294866" y="4643367"/>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27"/>
            <p:cNvSpPr>
              <a:spLocks/>
            </p:cNvSpPr>
            <p:nvPr userDrawn="1"/>
          </p:nvSpPr>
          <p:spPr bwMode="auto">
            <a:xfrm flipH="1">
              <a:off x="3303424" y="4649072"/>
              <a:ext cx="15690" cy="8558"/>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28"/>
            <p:cNvSpPr>
              <a:spLocks/>
            </p:cNvSpPr>
            <p:nvPr userDrawn="1"/>
          </p:nvSpPr>
          <p:spPr bwMode="auto">
            <a:xfrm flipH="1">
              <a:off x="3269193" y="4643367"/>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29"/>
            <p:cNvSpPr>
              <a:spLocks/>
            </p:cNvSpPr>
            <p:nvPr userDrawn="1"/>
          </p:nvSpPr>
          <p:spPr bwMode="auto">
            <a:xfrm flipH="1">
              <a:off x="3249224" y="4649072"/>
              <a:ext cx="24248" cy="14263"/>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0"/>
            <p:cNvSpPr>
              <a:spLocks/>
            </p:cNvSpPr>
            <p:nvPr userDrawn="1"/>
          </p:nvSpPr>
          <p:spPr bwMode="auto">
            <a:xfrm flipH="1">
              <a:off x="3283456" y="4651924"/>
              <a:ext cx="24248" cy="14263"/>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1"/>
            <p:cNvSpPr>
              <a:spLocks/>
            </p:cNvSpPr>
            <p:nvPr userDrawn="1"/>
          </p:nvSpPr>
          <p:spPr bwMode="auto">
            <a:xfrm flipH="1">
              <a:off x="3263487" y="4657630"/>
              <a:ext cx="29953" cy="17116"/>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2"/>
            <p:cNvSpPr>
              <a:spLocks/>
            </p:cNvSpPr>
            <p:nvPr userDrawn="1"/>
          </p:nvSpPr>
          <p:spPr bwMode="auto">
            <a:xfrm flipH="1">
              <a:off x="3239240" y="462625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3"/>
            <p:cNvSpPr>
              <a:spLocks/>
            </p:cNvSpPr>
            <p:nvPr userDrawn="1"/>
          </p:nvSpPr>
          <p:spPr bwMode="auto">
            <a:xfrm flipH="1">
              <a:off x="3233534" y="4640514"/>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4"/>
            <p:cNvSpPr>
              <a:spLocks/>
            </p:cNvSpPr>
            <p:nvPr userDrawn="1"/>
          </p:nvSpPr>
          <p:spPr bwMode="auto">
            <a:xfrm flipH="1">
              <a:off x="3155087" y="4611987"/>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5"/>
            <p:cNvSpPr>
              <a:spLocks/>
            </p:cNvSpPr>
            <p:nvPr userDrawn="1"/>
          </p:nvSpPr>
          <p:spPr bwMode="auto">
            <a:xfrm flipH="1">
              <a:off x="3229256" y="4654777"/>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6"/>
            <p:cNvSpPr>
              <a:spLocks/>
            </p:cNvSpPr>
            <p:nvPr userDrawn="1"/>
          </p:nvSpPr>
          <p:spPr bwMode="auto">
            <a:xfrm flipH="1">
              <a:off x="3207860" y="4679024"/>
              <a:ext cx="24248" cy="14263"/>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37"/>
            <p:cNvSpPr>
              <a:spLocks/>
            </p:cNvSpPr>
            <p:nvPr userDrawn="1"/>
          </p:nvSpPr>
          <p:spPr bwMode="auto">
            <a:xfrm flipH="1">
              <a:off x="3193597" y="4670466"/>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38"/>
            <p:cNvSpPr>
              <a:spLocks/>
            </p:cNvSpPr>
            <p:nvPr userDrawn="1"/>
          </p:nvSpPr>
          <p:spPr bwMode="auto">
            <a:xfrm flipH="1">
              <a:off x="3243519" y="4663335"/>
              <a:ext cx="34232" cy="19968"/>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39"/>
            <p:cNvSpPr>
              <a:spLocks/>
            </p:cNvSpPr>
            <p:nvPr userDrawn="1"/>
          </p:nvSpPr>
          <p:spPr bwMode="auto">
            <a:xfrm flipH="1">
              <a:off x="3220698" y="4669040"/>
              <a:ext cx="41364" cy="2424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0"/>
            <p:cNvSpPr>
              <a:spLocks/>
            </p:cNvSpPr>
            <p:nvPr userDrawn="1"/>
          </p:nvSpPr>
          <p:spPr bwMode="auto">
            <a:xfrm flipH="1">
              <a:off x="3237814" y="4610561"/>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1"/>
            <p:cNvSpPr>
              <a:spLocks/>
            </p:cNvSpPr>
            <p:nvPr userDrawn="1"/>
          </p:nvSpPr>
          <p:spPr bwMode="auto">
            <a:xfrm flipH="1">
              <a:off x="3247798" y="4616266"/>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2"/>
            <p:cNvSpPr>
              <a:spLocks/>
            </p:cNvSpPr>
            <p:nvPr userDrawn="1"/>
          </p:nvSpPr>
          <p:spPr bwMode="auto">
            <a:xfrm flipH="1">
              <a:off x="3227829" y="4604855"/>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3"/>
            <p:cNvSpPr>
              <a:spLocks/>
            </p:cNvSpPr>
            <p:nvPr userDrawn="1"/>
          </p:nvSpPr>
          <p:spPr bwMode="auto">
            <a:xfrm flipH="1">
              <a:off x="3209287" y="4593445"/>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4"/>
            <p:cNvSpPr>
              <a:spLocks/>
            </p:cNvSpPr>
            <p:nvPr userDrawn="1"/>
          </p:nvSpPr>
          <p:spPr bwMode="auto">
            <a:xfrm flipH="1">
              <a:off x="3219271" y="4599150"/>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5"/>
            <p:cNvSpPr>
              <a:spLocks/>
            </p:cNvSpPr>
            <p:nvPr userDrawn="1"/>
          </p:nvSpPr>
          <p:spPr bwMode="auto">
            <a:xfrm flipH="1">
              <a:off x="3143677" y="4554935"/>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6"/>
            <p:cNvSpPr>
              <a:spLocks/>
            </p:cNvSpPr>
            <p:nvPr userDrawn="1"/>
          </p:nvSpPr>
          <p:spPr bwMode="auto">
            <a:xfrm flipH="1">
              <a:off x="3152234" y="4560640"/>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47"/>
            <p:cNvSpPr>
              <a:spLocks/>
            </p:cNvSpPr>
            <p:nvPr userDrawn="1"/>
          </p:nvSpPr>
          <p:spPr bwMode="auto">
            <a:xfrm flipH="1">
              <a:off x="3162218" y="4566345"/>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48"/>
            <p:cNvSpPr>
              <a:spLocks/>
            </p:cNvSpPr>
            <p:nvPr userDrawn="1"/>
          </p:nvSpPr>
          <p:spPr bwMode="auto">
            <a:xfrm flipH="1">
              <a:off x="3135119" y="4566345"/>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49"/>
            <p:cNvSpPr>
              <a:spLocks/>
            </p:cNvSpPr>
            <p:nvPr userDrawn="1"/>
          </p:nvSpPr>
          <p:spPr bwMode="auto">
            <a:xfrm flipH="1">
              <a:off x="3172203" y="4572051"/>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0"/>
            <p:cNvSpPr>
              <a:spLocks/>
            </p:cNvSpPr>
            <p:nvPr userDrawn="1"/>
          </p:nvSpPr>
          <p:spPr bwMode="auto">
            <a:xfrm flipH="1">
              <a:off x="3115150" y="457062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1"/>
            <p:cNvSpPr>
              <a:spLocks/>
            </p:cNvSpPr>
            <p:nvPr userDrawn="1"/>
          </p:nvSpPr>
          <p:spPr bwMode="auto">
            <a:xfrm flipH="1">
              <a:off x="3180761" y="457775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2"/>
            <p:cNvSpPr>
              <a:spLocks/>
            </p:cNvSpPr>
            <p:nvPr userDrawn="1"/>
          </p:nvSpPr>
          <p:spPr bwMode="auto">
            <a:xfrm flipH="1">
              <a:off x="3150808" y="4574903"/>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3"/>
            <p:cNvSpPr>
              <a:spLocks/>
            </p:cNvSpPr>
            <p:nvPr userDrawn="1"/>
          </p:nvSpPr>
          <p:spPr bwMode="auto">
            <a:xfrm flipH="1">
              <a:off x="3095182" y="4577756"/>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4"/>
            <p:cNvSpPr>
              <a:spLocks/>
            </p:cNvSpPr>
            <p:nvPr userDrawn="1"/>
          </p:nvSpPr>
          <p:spPr bwMode="auto">
            <a:xfrm flipH="1">
              <a:off x="3129413" y="457918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5"/>
            <p:cNvSpPr>
              <a:spLocks/>
            </p:cNvSpPr>
            <p:nvPr userDrawn="1"/>
          </p:nvSpPr>
          <p:spPr bwMode="auto">
            <a:xfrm flipH="1">
              <a:off x="3070934" y="4582034"/>
              <a:ext cx="24248" cy="14263"/>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6"/>
            <p:cNvSpPr>
              <a:spLocks/>
            </p:cNvSpPr>
            <p:nvPr userDrawn="1"/>
          </p:nvSpPr>
          <p:spPr bwMode="auto">
            <a:xfrm flipH="1">
              <a:off x="3165071" y="4583461"/>
              <a:ext cx="24248" cy="14263"/>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57"/>
            <p:cNvSpPr>
              <a:spLocks/>
            </p:cNvSpPr>
            <p:nvPr userDrawn="1"/>
          </p:nvSpPr>
          <p:spPr bwMode="auto">
            <a:xfrm flipH="1">
              <a:off x="3110871" y="4586314"/>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58"/>
            <p:cNvSpPr>
              <a:spLocks/>
            </p:cNvSpPr>
            <p:nvPr userDrawn="1"/>
          </p:nvSpPr>
          <p:spPr bwMode="auto">
            <a:xfrm flipH="1">
              <a:off x="3086624" y="459059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59"/>
            <p:cNvSpPr>
              <a:spLocks/>
            </p:cNvSpPr>
            <p:nvPr userDrawn="1"/>
          </p:nvSpPr>
          <p:spPr bwMode="auto">
            <a:xfrm flipH="1">
              <a:off x="3180761" y="4592019"/>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0"/>
            <p:cNvSpPr>
              <a:spLocks/>
            </p:cNvSpPr>
            <p:nvPr userDrawn="1"/>
          </p:nvSpPr>
          <p:spPr bwMode="auto">
            <a:xfrm flipH="1">
              <a:off x="3159366" y="4596297"/>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1"/>
            <p:cNvSpPr>
              <a:spLocks/>
            </p:cNvSpPr>
            <p:nvPr userDrawn="1"/>
          </p:nvSpPr>
          <p:spPr bwMode="auto">
            <a:xfrm flipH="1">
              <a:off x="3100887" y="459915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2"/>
            <p:cNvSpPr>
              <a:spLocks/>
            </p:cNvSpPr>
            <p:nvPr userDrawn="1"/>
          </p:nvSpPr>
          <p:spPr bwMode="auto">
            <a:xfrm flipH="1">
              <a:off x="3195024" y="4600577"/>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3"/>
            <p:cNvSpPr>
              <a:spLocks/>
            </p:cNvSpPr>
            <p:nvPr userDrawn="1"/>
          </p:nvSpPr>
          <p:spPr bwMode="auto">
            <a:xfrm flipH="1">
              <a:off x="3173630" y="4604855"/>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4"/>
            <p:cNvSpPr>
              <a:spLocks/>
            </p:cNvSpPr>
            <p:nvPr userDrawn="1"/>
          </p:nvSpPr>
          <p:spPr bwMode="auto">
            <a:xfrm flipH="1">
              <a:off x="3085197" y="46077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5"/>
            <p:cNvSpPr>
              <a:spLocks/>
            </p:cNvSpPr>
            <p:nvPr userDrawn="1"/>
          </p:nvSpPr>
          <p:spPr bwMode="auto">
            <a:xfrm flipH="1">
              <a:off x="3210713" y="4609135"/>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6"/>
            <p:cNvSpPr>
              <a:spLocks/>
            </p:cNvSpPr>
            <p:nvPr userDrawn="1"/>
          </p:nvSpPr>
          <p:spPr bwMode="auto">
            <a:xfrm flipH="1">
              <a:off x="3189319" y="4613413"/>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67"/>
            <p:cNvSpPr>
              <a:spLocks/>
            </p:cNvSpPr>
            <p:nvPr userDrawn="1"/>
          </p:nvSpPr>
          <p:spPr bwMode="auto">
            <a:xfrm flipH="1">
              <a:off x="3130839" y="4616266"/>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68"/>
            <p:cNvSpPr>
              <a:spLocks/>
            </p:cNvSpPr>
            <p:nvPr userDrawn="1"/>
          </p:nvSpPr>
          <p:spPr bwMode="auto">
            <a:xfrm flipH="1">
              <a:off x="3224976" y="4617693"/>
              <a:ext cx="24248" cy="14263"/>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69"/>
            <p:cNvSpPr>
              <a:spLocks/>
            </p:cNvSpPr>
            <p:nvPr userDrawn="1"/>
          </p:nvSpPr>
          <p:spPr bwMode="auto">
            <a:xfrm flipH="1">
              <a:off x="3169350" y="462054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0"/>
            <p:cNvSpPr>
              <a:spLocks/>
            </p:cNvSpPr>
            <p:nvPr userDrawn="1"/>
          </p:nvSpPr>
          <p:spPr bwMode="auto">
            <a:xfrm flipH="1">
              <a:off x="3203582" y="4621971"/>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1"/>
            <p:cNvSpPr>
              <a:spLocks/>
            </p:cNvSpPr>
            <p:nvPr userDrawn="1"/>
          </p:nvSpPr>
          <p:spPr bwMode="auto">
            <a:xfrm flipH="1">
              <a:off x="3146529" y="4624824"/>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2"/>
            <p:cNvSpPr>
              <a:spLocks/>
            </p:cNvSpPr>
            <p:nvPr userDrawn="1"/>
          </p:nvSpPr>
          <p:spPr bwMode="auto">
            <a:xfrm flipH="1">
              <a:off x="3185039" y="4629103"/>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3"/>
            <p:cNvSpPr>
              <a:spLocks/>
            </p:cNvSpPr>
            <p:nvPr userDrawn="1"/>
          </p:nvSpPr>
          <p:spPr bwMode="auto">
            <a:xfrm flipH="1">
              <a:off x="3160792" y="463338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4"/>
            <p:cNvSpPr>
              <a:spLocks/>
            </p:cNvSpPr>
            <p:nvPr userDrawn="1"/>
          </p:nvSpPr>
          <p:spPr bwMode="auto">
            <a:xfrm flipH="1">
              <a:off x="3199303" y="463766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5"/>
            <p:cNvSpPr>
              <a:spLocks/>
            </p:cNvSpPr>
            <p:nvPr userDrawn="1"/>
          </p:nvSpPr>
          <p:spPr bwMode="auto">
            <a:xfrm flipH="1">
              <a:off x="3175056" y="464194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6"/>
            <p:cNvSpPr>
              <a:spLocks/>
            </p:cNvSpPr>
            <p:nvPr userDrawn="1"/>
          </p:nvSpPr>
          <p:spPr bwMode="auto">
            <a:xfrm flipH="1">
              <a:off x="3214993" y="4646219"/>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77"/>
            <p:cNvSpPr>
              <a:spLocks/>
            </p:cNvSpPr>
            <p:nvPr userDrawn="1"/>
          </p:nvSpPr>
          <p:spPr bwMode="auto">
            <a:xfrm flipH="1">
              <a:off x="3190745" y="4650498"/>
              <a:ext cx="24248" cy="14263"/>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78"/>
            <p:cNvSpPr>
              <a:spLocks/>
            </p:cNvSpPr>
            <p:nvPr userDrawn="1"/>
          </p:nvSpPr>
          <p:spPr bwMode="auto">
            <a:xfrm flipH="1">
              <a:off x="3100887" y="4617693"/>
              <a:ext cx="87006" cy="49922"/>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79"/>
            <p:cNvSpPr>
              <a:spLocks/>
            </p:cNvSpPr>
            <p:nvPr userDrawn="1"/>
          </p:nvSpPr>
          <p:spPr bwMode="auto">
            <a:xfrm flipH="1">
              <a:off x="3205009" y="4660482"/>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0"/>
            <p:cNvSpPr>
              <a:spLocks/>
            </p:cNvSpPr>
            <p:nvPr userDrawn="1"/>
          </p:nvSpPr>
          <p:spPr bwMode="auto">
            <a:xfrm flipH="1">
              <a:off x="3177908" y="46619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1"/>
            <p:cNvSpPr>
              <a:spLocks/>
            </p:cNvSpPr>
            <p:nvPr userDrawn="1"/>
          </p:nvSpPr>
          <p:spPr bwMode="auto">
            <a:xfrm flipH="1">
              <a:off x="3219271" y="4631956"/>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2"/>
            <p:cNvSpPr>
              <a:spLocks/>
            </p:cNvSpPr>
            <p:nvPr userDrawn="1"/>
          </p:nvSpPr>
          <p:spPr bwMode="auto">
            <a:xfrm flipH="1">
              <a:off x="3139398" y="4603430"/>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3"/>
            <p:cNvSpPr>
              <a:spLocks/>
            </p:cNvSpPr>
            <p:nvPr userDrawn="1"/>
          </p:nvSpPr>
          <p:spPr bwMode="auto">
            <a:xfrm flipH="1">
              <a:off x="3116576" y="460770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4"/>
            <p:cNvSpPr>
              <a:spLocks/>
            </p:cNvSpPr>
            <p:nvPr userDrawn="1"/>
          </p:nvSpPr>
          <p:spPr bwMode="auto">
            <a:xfrm flipH="1">
              <a:off x="3125134" y="4594872"/>
              <a:ext cx="24248" cy="14263"/>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5"/>
            <p:cNvSpPr>
              <a:spLocks/>
            </p:cNvSpPr>
            <p:nvPr userDrawn="1"/>
          </p:nvSpPr>
          <p:spPr bwMode="auto">
            <a:xfrm flipH="1">
              <a:off x="3143677" y="4587740"/>
              <a:ext cx="25674" cy="14263"/>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6"/>
            <p:cNvSpPr>
              <a:spLocks/>
            </p:cNvSpPr>
            <p:nvPr userDrawn="1"/>
          </p:nvSpPr>
          <p:spPr bwMode="auto">
            <a:xfrm flipH="1">
              <a:off x="3060950" y="4539245"/>
              <a:ext cx="34232" cy="19968"/>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87"/>
            <p:cNvSpPr>
              <a:spLocks/>
            </p:cNvSpPr>
            <p:nvPr userDrawn="1"/>
          </p:nvSpPr>
          <p:spPr bwMode="auto">
            <a:xfrm flipH="1">
              <a:off x="3085197" y="4553508"/>
              <a:ext cx="24248" cy="14263"/>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88"/>
            <p:cNvSpPr>
              <a:spLocks/>
            </p:cNvSpPr>
            <p:nvPr userDrawn="1"/>
          </p:nvSpPr>
          <p:spPr bwMode="auto">
            <a:xfrm flipH="1">
              <a:off x="3029571" y="4539245"/>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89"/>
            <p:cNvSpPr>
              <a:spLocks/>
            </p:cNvSpPr>
            <p:nvPr userDrawn="1"/>
          </p:nvSpPr>
          <p:spPr bwMode="auto">
            <a:xfrm flipH="1">
              <a:off x="3028145" y="4579182"/>
              <a:ext cx="17116" cy="8558"/>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0"/>
            <p:cNvSpPr>
              <a:spLocks/>
            </p:cNvSpPr>
            <p:nvPr userDrawn="1"/>
          </p:nvSpPr>
          <p:spPr bwMode="auto">
            <a:xfrm flipH="1">
              <a:off x="3035276" y="4574903"/>
              <a:ext cx="17116" cy="9985"/>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1"/>
            <p:cNvSpPr>
              <a:spLocks/>
            </p:cNvSpPr>
            <p:nvPr userDrawn="1"/>
          </p:nvSpPr>
          <p:spPr bwMode="auto">
            <a:xfrm flipH="1">
              <a:off x="3040981" y="4586314"/>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2"/>
            <p:cNvSpPr>
              <a:spLocks/>
            </p:cNvSpPr>
            <p:nvPr userDrawn="1"/>
          </p:nvSpPr>
          <p:spPr bwMode="auto">
            <a:xfrm flipH="1">
              <a:off x="3045260" y="4547803"/>
              <a:ext cx="44216" cy="27101"/>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3"/>
            <p:cNvSpPr>
              <a:spLocks/>
            </p:cNvSpPr>
            <p:nvPr userDrawn="1"/>
          </p:nvSpPr>
          <p:spPr bwMode="auto">
            <a:xfrm flipH="1">
              <a:off x="3080918" y="4569198"/>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4"/>
            <p:cNvSpPr>
              <a:spLocks/>
            </p:cNvSpPr>
            <p:nvPr userDrawn="1"/>
          </p:nvSpPr>
          <p:spPr bwMode="auto">
            <a:xfrm flipH="1">
              <a:off x="3029571" y="4557787"/>
              <a:ext cx="51348" cy="29953"/>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5"/>
            <p:cNvSpPr>
              <a:spLocks/>
            </p:cNvSpPr>
            <p:nvPr userDrawn="1"/>
          </p:nvSpPr>
          <p:spPr bwMode="auto">
            <a:xfrm flipH="1">
              <a:off x="3120855" y="4557787"/>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6"/>
            <p:cNvSpPr>
              <a:spLocks/>
            </p:cNvSpPr>
            <p:nvPr userDrawn="1"/>
          </p:nvSpPr>
          <p:spPr bwMode="auto">
            <a:xfrm flipH="1">
              <a:off x="3105165" y="453353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97"/>
            <p:cNvSpPr>
              <a:spLocks/>
            </p:cNvSpPr>
            <p:nvPr userDrawn="1"/>
          </p:nvSpPr>
          <p:spPr bwMode="auto">
            <a:xfrm flipH="1">
              <a:off x="3115150" y="4539245"/>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98"/>
            <p:cNvSpPr>
              <a:spLocks/>
            </p:cNvSpPr>
            <p:nvPr userDrawn="1"/>
          </p:nvSpPr>
          <p:spPr bwMode="auto">
            <a:xfrm flipH="1">
              <a:off x="3075213" y="4530687"/>
              <a:ext cx="39937" cy="2424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99"/>
            <p:cNvSpPr>
              <a:spLocks/>
            </p:cNvSpPr>
            <p:nvPr userDrawn="1"/>
          </p:nvSpPr>
          <p:spPr bwMode="auto">
            <a:xfrm flipH="1">
              <a:off x="3105166" y="4549229"/>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0"/>
            <p:cNvSpPr>
              <a:spLocks/>
            </p:cNvSpPr>
            <p:nvPr userDrawn="1"/>
          </p:nvSpPr>
          <p:spPr bwMode="auto">
            <a:xfrm flipH="1">
              <a:off x="3099460" y="456206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1"/>
            <p:cNvSpPr>
              <a:spLocks/>
            </p:cNvSpPr>
            <p:nvPr userDrawn="1"/>
          </p:nvSpPr>
          <p:spPr bwMode="auto">
            <a:xfrm flipH="1">
              <a:off x="2982502" y="454780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2"/>
            <p:cNvSpPr>
              <a:spLocks/>
            </p:cNvSpPr>
            <p:nvPr userDrawn="1"/>
          </p:nvSpPr>
          <p:spPr bwMode="auto">
            <a:xfrm flipH="1">
              <a:off x="3029571" y="4489324"/>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3"/>
            <p:cNvSpPr>
              <a:spLocks/>
            </p:cNvSpPr>
            <p:nvPr userDrawn="1"/>
          </p:nvSpPr>
          <p:spPr bwMode="auto">
            <a:xfrm flipH="1">
              <a:off x="3038129" y="4495029"/>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4"/>
            <p:cNvSpPr>
              <a:spLocks/>
            </p:cNvSpPr>
            <p:nvPr userDrawn="1"/>
          </p:nvSpPr>
          <p:spPr bwMode="auto">
            <a:xfrm flipH="1">
              <a:off x="3013881" y="4495029"/>
              <a:ext cx="24248" cy="14263"/>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5"/>
            <p:cNvSpPr>
              <a:spLocks/>
            </p:cNvSpPr>
            <p:nvPr userDrawn="1"/>
          </p:nvSpPr>
          <p:spPr bwMode="auto">
            <a:xfrm flipH="1">
              <a:off x="3029571" y="4505013"/>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6"/>
            <p:cNvSpPr>
              <a:spLocks/>
            </p:cNvSpPr>
            <p:nvPr userDrawn="1"/>
          </p:nvSpPr>
          <p:spPr bwMode="auto">
            <a:xfrm flipH="1">
              <a:off x="3015308" y="45121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07"/>
            <p:cNvSpPr>
              <a:spLocks/>
            </p:cNvSpPr>
            <p:nvPr userDrawn="1"/>
          </p:nvSpPr>
          <p:spPr bwMode="auto">
            <a:xfrm flipH="1">
              <a:off x="2983929" y="4503587"/>
              <a:ext cx="39937" cy="22821"/>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08"/>
            <p:cNvSpPr>
              <a:spLocks/>
            </p:cNvSpPr>
            <p:nvPr userDrawn="1"/>
          </p:nvSpPr>
          <p:spPr bwMode="auto">
            <a:xfrm flipH="1">
              <a:off x="2999618" y="4522129"/>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09"/>
            <p:cNvSpPr>
              <a:spLocks/>
            </p:cNvSpPr>
            <p:nvPr userDrawn="1"/>
          </p:nvSpPr>
          <p:spPr bwMode="auto">
            <a:xfrm flipH="1">
              <a:off x="2983929" y="4530687"/>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0"/>
            <p:cNvSpPr>
              <a:spLocks/>
            </p:cNvSpPr>
            <p:nvPr userDrawn="1"/>
          </p:nvSpPr>
          <p:spPr bwMode="auto">
            <a:xfrm flipH="1">
              <a:off x="2952550" y="4522129"/>
              <a:ext cx="39937" cy="22821"/>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1"/>
            <p:cNvSpPr>
              <a:spLocks/>
            </p:cNvSpPr>
            <p:nvPr userDrawn="1"/>
          </p:nvSpPr>
          <p:spPr bwMode="auto">
            <a:xfrm flipH="1">
              <a:off x="2968239" y="45392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2"/>
            <p:cNvSpPr>
              <a:spLocks/>
            </p:cNvSpPr>
            <p:nvPr userDrawn="1"/>
          </p:nvSpPr>
          <p:spPr bwMode="auto">
            <a:xfrm flipH="1">
              <a:off x="3013881" y="4530687"/>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3"/>
            <p:cNvSpPr>
              <a:spLocks/>
            </p:cNvSpPr>
            <p:nvPr userDrawn="1"/>
          </p:nvSpPr>
          <p:spPr bwMode="auto">
            <a:xfrm flipH="1">
              <a:off x="3029571" y="4520703"/>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4"/>
            <p:cNvSpPr>
              <a:spLocks/>
            </p:cNvSpPr>
            <p:nvPr userDrawn="1"/>
          </p:nvSpPr>
          <p:spPr bwMode="auto">
            <a:xfrm flipH="1">
              <a:off x="3045260" y="4530687"/>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5"/>
            <p:cNvSpPr>
              <a:spLocks/>
            </p:cNvSpPr>
            <p:nvPr userDrawn="1"/>
          </p:nvSpPr>
          <p:spPr bwMode="auto">
            <a:xfrm flipH="1">
              <a:off x="3043834" y="451357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6"/>
            <p:cNvSpPr>
              <a:spLocks/>
            </p:cNvSpPr>
            <p:nvPr userDrawn="1"/>
          </p:nvSpPr>
          <p:spPr bwMode="auto">
            <a:xfrm flipH="1">
              <a:off x="3086624" y="4522129"/>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17"/>
            <p:cNvSpPr>
              <a:spLocks/>
            </p:cNvSpPr>
            <p:nvPr userDrawn="1"/>
          </p:nvSpPr>
          <p:spPr bwMode="auto">
            <a:xfrm flipH="1">
              <a:off x="3048113" y="450073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18"/>
            <p:cNvSpPr>
              <a:spLocks/>
            </p:cNvSpPr>
            <p:nvPr userDrawn="1"/>
          </p:nvSpPr>
          <p:spPr bwMode="auto">
            <a:xfrm flipH="1">
              <a:off x="3058097" y="4505013"/>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19"/>
            <p:cNvSpPr>
              <a:spLocks/>
            </p:cNvSpPr>
            <p:nvPr userDrawn="1"/>
          </p:nvSpPr>
          <p:spPr bwMode="auto">
            <a:xfrm flipH="1">
              <a:off x="3068081" y="4510718"/>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0"/>
            <p:cNvSpPr>
              <a:spLocks/>
            </p:cNvSpPr>
            <p:nvPr userDrawn="1"/>
          </p:nvSpPr>
          <p:spPr bwMode="auto">
            <a:xfrm flipH="1">
              <a:off x="3076639" y="4516424"/>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1"/>
            <p:cNvSpPr>
              <a:spLocks/>
            </p:cNvSpPr>
            <p:nvPr userDrawn="1"/>
          </p:nvSpPr>
          <p:spPr bwMode="auto">
            <a:xfrm flipH="1">
              <a:off x="3059523" y="4522129"/>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2"/>
            <p:cNvSpPr>
              <a:spLocks/>
            </p:cNvSpPr>
            <p:nvPr userDrawn="1"/>
          </p:nvSpPr>
          <p:spPr bwMode="auto">
            <a:xfrm flipH="1">
              <a:off x="3013882" y="4570624"/>
              <a:ext cx="17116" cy="9985"/>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3"/>
            <p:cNvSpPr>
              <a:spLocks/>
            </p:cNvSpPr>
            <p:nvPr userDrawn="1"/>
          </p:nvSpPr>
          <p:spPr bwMode="auto">
            <a:xfrm flipH="1">
              <a:off x="2998192" y="4557787"/>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4"/>
            <p:cNvSpPr>
              <a:spLocks/>
            </p:cNvSpPr>
            <p:nvPr userDrawn="1"/>
          </p:nvSpPr>
          <p:spPr bwMode="auto">
            <a:xfrm flipH="1">
              <a:off x="3013881" y="4547803"/>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5"/>
            <p:cNvSpPr>
              <a:spLocks/>
            </p:cNvSpPr>
            <p:nvPr userDrawn="1"/>
          </p:nvSpPr>
          <p:spPr bwMode="auto">
            <a:xfrm flipH="1">
              <a:off x="2998192" y="4539245"/>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6"/>
            <p:cNvSpPr>
              <a:spLocks/>
            </p:cNvSpPr>
            <p:nvPr userDrawn="1"/>
          </p:nvSpPr>
          <p:spPr bwMode="auto">
            <a:xfrm flipH="1">
              <a:off x="3222124" y="4687582"/>
              <a:ext cx="24248" cy="14263"/>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27"/>
            <p:cNvSpPr>
              <a:spLocks/>
            </p:cNvSpPr>
            <p:nvPr userDrawn="1"/>
          </p:nvSpPr>
          <p:spPr bwMode="auto">
            <a:xfrm flipH="1">
              <a:off x="3055245" y="4590592"/>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28"/>
            <p:cNvSpPr>
              <a:spLocks/>
            </p:cNvSpPr>
            <p:nvPr userDrawn="1"/>
          </p:nvSpPr>
          <p:spPr bwMode="auto">
            <a:xfrm flipH="1">
              <a:off x="3070934" y="459915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29"/>
            <p:cNvSpPr>
              <a:spLocks/>
            </p:cNvSpPr>
            <p:nvPr userDrawn="1"/>
          </p:nvSpPr>
          <p:spPr bwMode="auto">
            <a:xfrm flipH="1">
              <a:off x="3190745" y="4582034"/>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0"/>
            <p:cNvSpPr>
              <a:spLocks/>
            </p:cNvSpPr>
            <p:nvPr userDrawn="1"/>
          </p:nvSpPr>
          <p:spPr bwMode="auto">
            <a:xfrm flipH="1">
              <a:off x="3199303" y="4587740"/>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1"/>
            <p:cNvSpPr>
              <a:spLocks/>
            </p:cNvSpPr>
            <p:nvPr userDrawn="1"/>
          </p:nvSpPr>
          <p:spPr bwMode="auto">
            <a:xfrm flipH="1">
              <a:off x="3133692" y="455065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2"/>
            <p:cNvSpPr>
              <a:spLocks/>
            </p:cNvSpPr>
            <p:nvPr userDrawn="1"/>
          </p:nvSpPr>
          <p:spPr bwMode="auto">
            <a:xfrm flipH="1">
              <a:off x="3125135" y="4544950"/>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33"/>
            <p:cNvSpPr>
              <a:spLocks/>
            </p:cNvSpPr>
            <p:nvPr userDrawn="1"/>
          </p:nvSpPr>
          <p:spPr bwMode="auto">
            <a:xfrm flipH="1">
              <a:off x="3096608" y="4527834"/>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34"/>
            <p:cNvSpPr>
              <a:spLocks/>
            </p:cNvSpPr>
            <p:nvPr userDrawn="1"/>
          </p:nvSpPr>
          <p:spPr bwMode="auto">
            <a:xfrm flipH="1">
              <a:off x="2952550" y="4621971"/>
              <a:ext cx="149764" cy="87006"/>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35"/>
            <p:cNvSpPr>
              <a:spLocks/>
            </p:cNvSpPr>
            <p:nvPr userDrawn="1"/>
          </p:nvSpPr>
          <p:spPr bwMode="auto">
            <a:xfrm flipH="1">
              <a:off x="3222124" y="4462223"/>
              <a:ext cx="69890" cy="139779"/>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8" name="Freeform 336"/>
            <p:cNvSpPr>
              <a:spLocks/>
            </p:cNvSpPr>
            <p:nvPr userDrawn="1"/>
          </p:nvSpPr>
          <p:spPr bwMode="auto">
            <a:xfrm flipH="1">
              <a:off x="3157940" y="4378071"/>
              <a:ext cx="105548" cy="206817"/>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9" name="Freeform 337"/>
            <p:cNvSpPr>
              <a:spLocks/>
            </p:cNvSpPr>
            <p:nvPr userDrawn="1"/>
          </p:nvSpPr>
          <p:spPr bwMode="auto">
            <a:xfrm flipH="1">
              <a:off x="3099461" y="4325297"/>
              <a:ext cx="131221" cy="241049"/>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0" name="Freeform 338"/>
            <p:cNvSpPr>
              <a:spLocks/>
            </p:cNvSpPr>
            <p:nvPr userDrawn="1"/>
          </p:nvSpPr>
          <p:spPr bwMode="auto">
            <a:xfrm flipH="1">
              <a:off x="2924023" y="3463799"/>
              <a:ext cx="272428" cy="303807"/>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39"/>
            <p:cNvSpPr>
              <a:spLocks/>
            </p:cNvSpPr>
            <p:nvPr userDrawn="1"/>
          </p:nvSpPr>
          <p:spPr bwMode="auto">
            <a:xfrm flipH="1">
              <a:off x="3059524" y="3430995"/>
              <a:ext cx="410780" cy="547707"/>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0"/>
            <p:cNvSpPr>
              <a:spLocks/>
            </p:cNvSpPr>
            <p:nvPr userDrawn="1"/>
          </p:nvSpPr>
          <p:spPr bwMode="auto">
            <a:xfrm flipH="1">
              <a:off x="3115150" y="3398189"/>
              <a:ext cx="136927" cy="162600"/>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1"/>
            <p:cNvSpPr>
              <a:spLocks/>
            </p:cNvSpPr>
            <p:nvPr userDrawn="1"/>
          </p:nvSpPr>
          <p:spPr bwMode="auto">
            <a:xfrm flipH="1">
              <a:off x="3011028" y="3284083"/>
              <a:ext cx="192554" cy="252459"/>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2"/>
            <p:cNvSpPr>
              <a:spLocks/>
            </p:cNvSpPr>
            <p:nvPr userDrawn="1"/>
          </p:nvSpPr>
          <p:spPr bwMode="auto">
            <a:xfrm flipH="1">
              <a:off x="2986781" y="3246999"/>
              <a:ext cx="246754" cy="183996"/>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3"/>
            <p:cNvSpPr>
              <a:spLocks/>
            </p:cNvSpPr>
            <p:nvPr userDrawn="1"/>
          </p:nvSpPr>
          <p:spPr bwMode="auto">
            <a:xfrm flipH="1">
              <a:off x="2993912" y="3960159"/>
              <a:ext cx="241049" cy="164027"/>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4"/>
            <p:cNvSpPr>
              <a:spLocks/>
            </p:cNvSpPr>
            <p:nvPr userDrawn="1"/>
          </p:nvSpPr>
          <p:spPr bwMode="auto">
            <a:xfrm flipH="1">
              <a:off x="2687254" y="3783295"/>
              <a:ext cx="547707" cy="318070"/>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5"/>
            <p:cNvSpPr>
              <a:spLocks/>
            </p:cNvSpPr>
            <p:nvPr userDrawn="1"/>
          </p:nvSpPr>
          <p:spPr bwMode="auto">
            <a:xfrm flipH="1">
              <a:off x="2687254" y="3924501"/>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6"/>
            <p:cNvSpPr>
              <a:spLocks/>
            </p:cNvSpPr>
            <p:nvPr userDrawn="1"/>
          </p:nvSpPr>
          <p:spPr bwMode="auto">
            <a:xfrm flipH="1">
              <a:off x="2722912" y="3841775"/>
              <a:ext cx="400796" cy="232491"/>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47"/>
            <p:cNvSpPr>
              <a:spLocks/>
            </p:cNvSpPr>
            <p:nvPr userDrawn="1"/>
          </p:nvSpPr>
          <p:spPr bwMode="auto">
            <a:xfrm flipH="1">
              <a:off x="3076639" y="3998670"/>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48"/>
            <p:cNvSpPr>
              <a:spLocks/>
            </p:cNvSpPr>
            <p:nvPr userDrawn="1"/>
          </p:nvSpPr>
          <p:spPr bwMode="auto">
            <a:xfrm flipH="1">
              <a:off x="3048113" y="3981554"/>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49"/>
            <p:cNvSpPr>
              <a:spLocks/>
            </p:cNvSpPr>
            <p:nvPr userDrawn="1"/>
          </p:nvSpPr>
          <p:spPr bwMode="auto">
            <a:xfrm flipH="1">
              <a:off x="3056671" y="3987259"/>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0"/>
            <p:cNvSpPr>
              <a:spLocks/>
            </p:cNvSpPr>
            <p:nvPr userDrawn="1"/>
          </p:nvSpPr>
          <p:spPr bwMode="auto">
            <a:xfrm flipH="1">
              <a:off x="3066655" y="399296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1"/>
            <p:cNvSpPr>
              <a:spLocks/>
            </p:cNvSpPr>
            <p:nvPr userDrawn="1"/>
          </p:nvSpPr>
          <p:spPr bwMode="auto">
            <a:xfrm flipH="1">
              <a:off x="3045261" y="3995817"/>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2"/>
            <p:cNvSpPr>
              <a:spLocks/>
            </p:cNvSpPr>
            <p:nvPr userDrawn="1"/>
          </p:nvSpPr>
          <p:spPr bwMode="auto">
            <a:xfrm flipH="1">
              <a:off x="3086624" y="4002948"/>
              <a:ext cx="15690" cy="9985"/>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3"/>
            <p:cNvSpPr>
              <a:spLocks/>
            </p:cNvSpPr>
            <p:nvPr userDrawn="1"/>
          </p:nvSpPr>
          <p:spPr bwMode="auto">
            <a:xfrm flipH="1">
              <a:off x="3095182" y="4008654"/>
              <a:ext cx="15690" cy="9985"/>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4"/>
            <p:cNvSpPr>
              <a:spLocks/>
            </p:cNvSpPr>
            <p:nvPr userDrawn="1"/>
          </p:nvSpPr>
          <p:spPr bwMode="auto">
            <a:xfrm flipH="1">
              <a:off x="3060950" y="4004375"/>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5"/>
            <p:cNvSpPr>
              <a:spLocks/>
            </p:cNvSpPr>
            <p:nvPr userDrawn="1"/>
          </p:nvSpPr>
          <p:spPr bwMode="auto">
            <a:xfrm flipH="1">
              <a:off x="3039556" y="4008654"/>
              <a:ext cx="25674" cy="14263"/>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6"/>
            <p:cNvSpPr>
              <a:spLocks/>
            </p:cNvSpPr>
            <p:nvPr userDrawn="1"/>
          </p:nvSpPr>
          <p:spPr bwMode="auto">
            <a:xfrm flipH="1">
              <a:off x="3075213" y="4012933"/>
              <a:ext cx="24248" cy="14263"/>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57"/>
            <p:cNvSpPr>
              <a:spLocks/>
            </p:cNvSpPr>
            <p:nvPr userDrawn="1"/>
          </p:nvSpPr>
          <p:spPr bwMode="auto">
            <a:xfrm flipH="1">
              <a:off x="3055245" y="4018638"/>
              <a:ext cx="29953" cy="17116"/>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58"/>
            <p:cNvSpPr>
              <a:spLocks/>
            </p:cNvSpPr>
            <p:nvPr userDrawn="1"/>
          </p:nvSpPr>
          <p:spPr bwMode="auto">
            <a:xfrm flipH="1">
              <a:off x="3030997" y="3987259"/>
              <a:ext cx="24248" cy="14263"/>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59"/>
            <p:cNvSpPr>
              <a:spLocks/>
            </p:cNvSpPr>
            <p:nvPr userDrawn="1"/>
          </p:nvSpPr>
          <p:spPr bwMode="auto">
            <a:xfrm flipH="1">
              <a:off x="3023866" y="400009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0"/>
            <p:cNvSpPr>
              <a:spLocks/>
            </p:cNvSpPr>
            <p:nvPr userDrawn="1"/>
          </p:nvSpPr>
          <p:spPr bwMode="auto">
            <a:xfrm flipH="1">
              <a:off x="2943992" y="397156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1"/>
            <p:cNvSpPr>
              <a:spLocks/>
            </p:cNvSpPr>
            <p:nvPr userDrawn="1"/>
          </p:nvSpPr>
          <p:spPr bwMode="auto">
            <a:xfrm flipH="1">
              <a:off x="3019587" y="4015786"/>
              <a:ext cx="25674" cy="14263"/>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2"/>
            <p:cNvSpPr>
              <a:spLocks/>
            </p:cNvSpPr>
            <p:nvPr userDrawn="1"/>
          </p:nvSpPr>
          <p:spPr bwMode="auto">
            <a:xfrm flipH="1">
              <a:off x="2998192" y="4040033"/>
              <a:ext cx="24248" cy="14263"/>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3"/>
            <p:cNvSpPr>
              <a:spLocks/>
            </p:cNvSpPr>
            <p:nvPr userDrawn="1"/>
          </p:nvSpPr>
          <p:spPr bwMode="auto">
            <a:xfrm flipH="1">
              <a:off x="2982503" y="4031475"/>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4"/>
            <p:cNvSpPr>
              <a:spLocks/>
            </p:cNvSpPr>
            <p:nvPr userDrawn="1"/>
          </p:nvSpPr>
          <p:spPr bwMode="auto">
            <a:xfrm flipH="1">
              <a:off x="3035276" y="4024344"/>
              <a:ext cx="34232" cy="19968"/>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5"/>
            <p:cNvSpPr>
              <a:spLocks/>
            </p:cNvSpPr>
            <p:nvPr userDrawn="1"/>
          </p:nvSpPr>
          <p:spPr bwMode="auto">
            <a:xfrm flipH="1">
              <a:off x="3011029" y="4030049"/>
              <a:ext cx="42790" cy="2424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6"/>
            <p:cNvSpPr>
              <a:spLocks/>
            </p:cNvSpPr>
            <p:nvPr userDrawn="1"/>
          </p:nvSpPr>
          <p:spPr bwMode="auto">
            <a:xfrm flipH="1">
              <a:off x="3028144" y="3970143"/>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67"/>
            <p:cNvSpPr>
              <a:spLocks/>
            </p:cNvSpPr>
            <p:nvPr userDrawn="1"/>
          </p:nvSpPr>
          <p:spPr bwMode="auto">
            <a:xfrm flipH="1">
              <a:off x="3038129" y="3975849"/>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68"/>
            <p:cNvSpPr>
              <a:spLocks/>
            </p:cNvSpPr>
            <p:nvPr userDrawn="1"/>
          </p:nvSpPr>
          <p:spPr bwMode="auto">
            <a:xfrm flipH="1">
              <a:off x="3018160" y="3964438"/>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69"/>
            <p:cNvSpPr>
              <a:spLocks/>
            </p:cNvSpPr>
            <p:nvPr userDrawn="1"/>
          </p:nvSpPr>
          <p:spPr bwMode="auto">
            <a:xfrm flipH="1">
              <a:off x="2999618" y="3953028"/>
              <a:ext cx="15690" cy="8558"/>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0"/>
            <p:cNvSpPr>
              <a:spLocks/>
            </p:cNvSpPr>
            <p:nvPr userDrawn="1"/>
          </p:nvSpPr>
          <p:spPr bwMode="auto">
            <a:xfrm flipH="1">
              <a:off x="3008177" y="3958733"/>
              <a:ext cx="17116" cy="8558"/>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1"/>
            <p:cNvSpPr>
              <a:spLocks/>
            </p:cNvSpPr>
            <p:nvPr userDrawn="1"/>
          </p:nvSpPr>
          <p:spPr bwMode="auto">
            <a:xfrm flipH="1">
              <a:off x="2932581" y="3914517"/>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2"/>
            <p:cNvSpPr>
              <a:spLocks/>
            </p:cNvSpPr>
            <p:nvPr userDrawn="1"/>
          </p:nvSpPr>
          <p:spPr bwMode="auto">
            <a:xfrm flipH="1">
              <a:off x="2941139" y="3918796"/>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3"/>
            <p:cNvSpPr>
              <a:spLocks/>
            </p:cNvSpPr>
            <p:nvPr userDrawn="1"/>
          </p:nvSpPr>
          <p:spPr bwMode="auto">
            <a:xfrm flipH="1">
              <a:off x="2951123" y="392592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4"/>
            <p:cNvSpPr>
              <a:spLocks/>
            </p:cNvSpPr>
            <p:nvPr userDrawn="1"/>
          </p:nvSpPr>
          <p:spPr bwMode="auto">
            <a:xfrm flipH="1">
              <a:off x="2924023" y="3924501"/>
              <a:ext cx="24248" cy="14263"/>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5"/>
            <p:cNvSpPr>
              <a:spLocks/>
            </p:cNvSpPr>
            <p:nvPr userDrawn="1"/>
          </p:nvSpPr>
          <p:spPr bwMode="auto">
            <a:xfrm flipH="1">
              <a:off x="2961108" y="3930207"/>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6"/>
            <p:cNvSpPr>
              <a:spLocks/>
            </p:cNvSpPr>
            <p:nvPr userDrawn="1"/>
          </p:nvSpPr>
          <p:spPr bwMode="auto">
            <a:xfrm flipH="1">
              <a:off x="2902628" y="392878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77"/>
            <p:cNvSpPr>
              <a:spLocks/>
            </p:cNvSpPr>
            <p:nvPr userDrawn="1"/>
          </p:nvSpPr>
          <p:spPr bwMode="auto">
            <a:xfrm flipH="1">
              <a:off x="2969665" y="3935912"/>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78"/>
            <p:cNvSpPr>
              <a:spLocks/>
            </p:cNvSpPr>
            <p:nvPr userDrawn="1"/>
          </p:nvSpPr>
          <p:spPr bwMode="auto">
            <a:xfrm flipH="1">
              <a:off x="2939712" y="3933059"/>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79"/>
            <p:cNvSpPr>
              <a:spLocks/>
            </p:cNvSpPr>
            <p:nvPr userDrawn="1"/>
          </p:nvSpPr>
          <p:spPr bwMode="auto">
            <a:xfrm flipH="1">
              <a:off x="2882660" y="3935912"/>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0"/>
            <p:cNvSpPr>
              <a:spLocks/>
            </p:cNvSpPr>
            <p:nvPr userDrawn="1"/>
          </p:nvSpPr>
          <p:spPr bwMode="auto">
            <a:xfrm flipH="1">
              <a:off x="2918318" y="393876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1"/>
            <p:cNvSpPr>
              <a:spLocks/>
            </p:cNvSpPr>
            <p:nvPr userDrawn="1"/>
          </p:nvSpPr>
          <p:spPr bwMode="auto">
            <a:xfrm flipH="1">
              <a:off x="2858413" y="3940190"/>
              <a:ext cx="24248" cy="15690"/>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2"/>
            <p:cNvSpPr>
              <a:spLocks/>
            </p:cNvSpPr>
            <p:nvPr userDrawn="1"/>
          </p:nvSpPr>
          <p:spPr bwMode="auto">
            <a:xfrm flipH="1">
              <a:off x="2953976" y="394304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3"/>
            <p:cNvSpPr>
              <a:spLocks/>
            </p:cNvSpPr>
            <p:nvPr userDrawn="1"/>
          </p:nvSpPr>
          <p:spPr bwMode="auto">
            <a:xfrm flipH="1">
              <a:off x="2898349" y="3944470"/>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4"/>
            <p:cNvSpPr>
              <a:spLocks/>
            </p:cNvSpPr>
            <p:nvPr userDrawn="1"/>
          </p:nvSpPr>
          <p:spPr bwMode="auto">
            <a:xfrm flipH="1">
              <a:off x="2874102" y="3950175"/>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5"/>
            <p:cNvSpPr>
              <a:spLocks/>
            </p:cNvSpPr>
            <p:nvPr userDrawn="1"/>
          </p:nvSpPr>
          <p:spPr bwMode="auto">
            <a:xfrm flipH="1">
              <a:off x="2969665" y="395160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6"/>
            <p:cNvSpPr>
              <a:spLocks/>
            </p:cNvSpPr>
            <p:nvPr userDrawn="1"/>
          </p:nvSpPr>
          <p:spPr bwMode="auto">
            <a:xfrm flipH="1">
              <a:off x="2948270" y="395588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87"/>
            <p:cNvSpPr>
              <a:spLocks/>
            </p:cNvSpPr>
            <p:nvPr userDrawn="1"/>
          </p:nvSpPr>
          <p:spPr bwMode="auto">
            <a:xfrm flipH="1">
              <a:off x="2888366" y="395873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88"/>
            <p:cNvSpPr>
              <a:spLocks/>
            </p:cNvSpPr>
            <p:nvPr userDrawn="1"/>
          </p:nvSpPr>
          <p:spPr bwMode="auto">
            <a:xfrm flipH="1">
              <a:off x="2985355" y="3960159"/>
              <a:ext cx="24248" cy="14263"/>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89"/>
            <p:cNvSpPr>
              <a:spLocks/>
            </p:cNvSpPr>
            <p:nvPr userDrawn="1"/>
          </p:nvSpPr>
          <p:spPr bwMode="auto">
            <a:xfrm flipH="1">
              <a:off x="2963960" y="3964438"/>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0"/>
            <p:cNvSpPr>
              <a:spLocks/>
            </p:cNvSpPr>
            <p:nvPr userDrawn="1"/>
          </p:nvSpPr>
          <p:spPr bwMode="auto">
            <a:xfrm flipH="1">
              <a:off x="2872676" y="3967291"/>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1"/>
            <p:cNvSpPr>
              <a:spLocks/>
            </p:cNvSpPr>
            <p:nvPr userDrawn="1"/>
          </p:nvSpPr>
          <p:spPr bwMode="auto">
            <a:xfrm flipH="1">
              <a:off x="2999619" y="3968717"/>
              <a:ext cx="25674" cy="14263"/>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2"/>
            <p:cNvSpPr>
              <a:spLocks/>
            </p:cNvSpPr>
            <p:nvPr userDrawn="1"/>
          </p:nvSpPr>
          <p:spPr bwMode="auto">
            <a:xfrm flipH="1">
              <a:off x="2978223" y="397299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3"/>
            <p:cNvSpPr>
              <a:spLocks/>
            </p:cNvSpPr>
            <p:nvPr userDrawn="1"/>
          </p:nvSpPr>
          <p:spPr bwMode="auto">
            <a:xfrm flipH="1">
              <a:off x="2919744" y="3975849"/>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4"/>
            <p:cNvSpPr>
              <a:spLocks/>
            </p:cNvSpPr>
            <p:nvPr userDrawn="1"/>
          </p:nvSpPr>
          <p:spPr bwMode="auto">
            <a:xfrm flipH="1">
              <a:off x="3015308" y="3977275"/>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5"/>
            <p:cNvSpPr>
              <a:spLocks/>
            </p:cNvSpPr>
            <p:nvPr userDrawn="1"/>
          </p:nvSpPr>
          <p:spPr bwMode="auto">
            <a:xfrm flipH="1">
              <a:off x="2958255" y="3980127"/>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6"/>
            <p:cNvSpPr>
              <a:spLocks/>
            </p:cNvSpPr>
            <p:nvPr userDrawn="1"/>
          </p:nvSpPr>
          <p:spPr bwMode="auto">
            <a:xfrm flipH="1">
              <a:off x="2993912" y="3982980"/>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97"/>
            <p:cNvSpPr>
              <a:spLocks/>
            </p:cNvSpPr>
            <p:nvPr userDrawn="1"/>
          </p:nvSpPr>
          <p:spPr bwMode="auto">
            <a:xfrm flipH="1">
              <a:off x="2934008" y="3985833"/>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98"/>
            <p:cNvSpPr>
              <a:spLocks/>
            </p:cNvSpPr>
            <p:nvPr userDrawn="1"/>
          </p:nvSpPr>
          <p:spPr bwMode="auto">
            <a:xfrm flipH="1">
              <a:off x="2973945" y="3988685"/>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99"/>
            <p:cNvSpPr>
              <a:spLocks/>
            </p:cNvSpPr>
            <p:nvPr userDrawn="1"/>
          </p:nvSpPr>
          <p:spPr bwMode="auto">
            <a:xfrm flipH="1">
              <a:off x="2949697" y="3994390"/>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0"/>
            <p:cNvSpPr>
              <a:spLocks/>
            </p:cNvSpPr>
            <p:nvPr userDrawn="1"/>
          </p:nvSpPr>
          <p:spPr bwMode="auto">
            <a:xfrm flipH="1">
              <a:off x="2989634" y="399867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1"/>
            <p:cNvSpPr>
              <a:spLocks/>
            </p:cNvSpPr>
            <p:nvPr userDrawn="1"/>
          </p:nvSpPr>
          <p:spPr bwMode="auto">
            <a:xfrm flipH="1">
              <a:off x="2965386" y="4002948"/>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2"/>
            <p:cNvSpPr>
              <a:spLocks/>
            </p:cNvSpPr>
            <p:nvPr userDrawn="1"/>
          </p:nvSpPr>
          <p:spPr bwMode="auto">
            <a:xfrm flipH="1">
              <a:off x="3003897" y="4007228"/>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3"/>
            <p:cNvSpPr>
              <a:spLocks/>
            </p:cNvSpPr>
            <p:nvPr userDrawn="1"/>
          </p:nvSpPr>
          <p:spPr bwMode="auto">
            <a:xfrm flipH="1">
              <a:off x="2979650" y="4011506"/>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4"/>
            <p:cNvSpPr>
              <a:spLocks/>
            </p:cNvSpPr>
            <p:nvPr userDrawn="1"/>
          </p:nvSpPr>
          <p:spPr bwMode="auto">
            <a:xfrm flipH="1">
              <a:off x="2888366" y="3977275"/>
              <a:ext cx="88432" cy="51348"/>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5"/>
            <p:cNvSpPr>
              <a:spLocks/>
            </p:cNvSpPr>
            <p:nvPr userDrawn="1"/>
          </p:nvSpPr>
          <p:spPr bwMode="auto">
            <a:xfrm flipH="1">
              <a:off x="2995339" y="4020064"/>
              <a:ext cx="25674" cy="15690"/>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07"/>
            <p:cNvSpPr>
              <a:spLocks/>
            </p:cNvSpPr>
            <p:nvPr userDrawn="1"/>
          </p:nvSpPr>
          <p:spPr bwMode="auto">
            <a:xfrm flipH="1">
              <a:off x="2966813" y="4022917"/>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08"/>
            <p:cNvSpPr>
              <a:spLocks/>
            </p:cNvSpPr>
            <p:nvPr userDrawn="1"/>
          </p:nvSpPr>
          <p:spPr bwMode="auto">
            <a:xfrm flipH="1">
              <a:off x="3009602" y="399153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09"/>
            <p:cNvSpPr>
              <a:spLocks/>
            </p:cNvSpPr>
            <p:nvPr userDrawn="1"/>
          </p:nvSpPr>
          <p:spPr bwMode="auto">
            <a:xfrm flipH="1">
              <a:off x="2928302" y="3963011"/>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0"/>
            <p:cNvSpPr>
              <a:spLocks/>
            </p:cNvSpPr>
            <p:nvPr userDrawn="1"/>
          </p:nvSpPr>
          <p:spPr bwMode="auto">
            <a:xfrm flipH="1">
              <a:off x="2904054" y="396729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1"/>
            <p:cNvSpPr>
              <a:spLocks/>
            </p:cNvSpPr>
            <p:nvPr userDrawn="1"/>
          </p:nvSpPr>
          <p:spPr bwMode="auto">
            <a:xfrm flipH="1">
              <a:off x="2912613" y="3954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2"/>
            <p:cNvSpPr>
              <a:spLocks/>
            </p:cNvSpPr>
            <p:nvPr userDrawn="1"/>
          </p:nvSpPr>
          <p:spPr bwMode="auto">
            <a:xfrm flipH="1">
              <a:off x="2932581" y="394732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3"/>
            <p:cNvSpPr>
              <a:spLocks/>
            </p:cNvSpPr>
            <p:nvPr userDrawn="1"/>
          </p:nvSpPr>
          <p:spPr bwMode="auto">
            <a:xfrm flipH="1">
              <a:off x="2847001" y="3897401"/>
              <a:ext cx="35658" cy="19968"/>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4"/>
            <p:cNvSpPr>
              <a:spLocks/>
            </p:cNvSpPr>
            <p:nvPr userDrawn="1"/>
          </p:nvSpPr>
          <p:spPr bwMode="auto">
            <a:xfrm flipH="1">
              <a:off x="2872675" y="391166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5"/>
            <p:cNvSpPr>
              <a:spLocks/>
            </p:cNvSpPr>
            <p:nvPr userDrawn="1"/>
          </p:nvSpPr>
          <p:spPr bwMode="auto">
            <a:xfrm flipH="1">
              <a:off x="2815622"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6"/>
            <p:cNvSpPr>
              <a:spLocks/>
            </p:cNvSpPr>
            <p:nvPr userDrawn="1"/>
          </p:nvSpPr>
          <p:spPr bwMode="auto">
            <a:xfrm flipH="1">
              <a:off x="2812769" y="3937338"/>
              <a:ext cx="18543" cy="9985"/>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17"/>
            <p:cNvSpPr>
              <a:spLocks/>
            </p:cNvSpPr>
            <p:nvPr userDrawn="1"/>
          </p:nvSpPr>
          <p:spPr bwMode="auto">
            <a:xfrm flipH="1">
              <a:off x="2821328" y="3933059"/>
              <a:ext cx="17116" cy="9985"/>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18"/>
            <p:cNvSpPr>
              <a:spLocks/>
            </p:cNvSpPr>
            <p:nvPr userDrawn="1"/>
          </p:nvSpPr>
          <p:spPr bwMode="auto">
            <a:xfrm flipH="1">
              <a:off x="2827033" y="3945896"/>
              <a:ext cx="18543" cy="9985"/>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19"/>
            <p:cNvSpPr>
              <a:spLocks/>
            </p:cNvSpPr>
            <p:nvPr userDrawn="1"/>
          </p:nvSpPr>
          <p:spPr bwMode="auto">
            <a:xfrm flipH="1">
              <a:off x="2831312" y="3905959"/>
              <a:ext cx="45642" cy="27101"/>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0"/>
            <p:cNvSpPr>
              <a:spLocks/>
            </p:cNvSpPr>
            <p:nvPr userDrawn="1"/>
          </p:nvSpPr>
          <p:spPr bwMode="auto">
            <a:xfrm flipH="1">
              <a:off x="2866970" y="392735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1"/>
            <p:cNvSpPr>
              <a:spLocks/>
            </p:cNvSpPr>
            <p:nvPr userDrawn="1"/>
          </p:nvSpPr>
          <p:spPr bwMode="auto">
            <a:xfrm flipH="1">
              <a:off x="2815622" y="3915943"/>
              <a:ext cx="52774" cy="29953"/>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2"/>
            <p:cNvSpPr>
              <a:spLocks/>
            </p:cNvSpPr>
            <p:nvPr userDrawn="1"/>
          </p:nvSpPr>
          <p:spPr bwMode="auto">
            <a:xfrm flipH="1">
              <a:off x="2908333" y="391594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3"/>
            <p:cNvSpPr>
              <a:spLocks/>
            </p:cNvSpPr>
            <p:nvPr userDrawn="1"/>
          </p:nvSpPr>
          <p:spPr bwMode="auto">
            <a:xfrm flipH="1">
              <a:off x="2892644" y="3891695"/>
              <a:ext cx="17116" cy="8558"/>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4"/>
            <p:cNvSpPr>
              <a:spLocks/>
            </p:cNvSpPr>
            <p:nvPr userDrawn="1"/>
          </p:nvSpPr>
          <p:spPr bwMode="auto">
            <a:xfrm flipH="1">
              <a:off x="2902628" y="3897401"/>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5"/>
            <p:cNvSpPr>
              <a:spLocks/>
            </p:cNvSpPr>
            <p:nvPr userDrawn="1"/>
          </p:nvSpPr>
          <p:spPr bwMode="auto">
            <a:xfrm flipH="1">
              <a:off x="2862691" y="3888843"/>
              <a:ext cx="39937" cy="2424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6"/>
            <p:cNvSpPr>
              <a:spLocks/>
            </p:cNvSpPr>
            <p:nvPr userDrawn="1"/>
          </p:nvSpPr>
          <p:spPr bwMode="auto">
            <a:xfrm flipH="1">
              <a:off x="2894070" y="3907385"/>
              <a:ext cx="24248" cy="14263"/>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27"/>
            <p:cNvSpPr>
              <a:spLocks/>
            </p:cNvSpPr>
            <p:nvPr userDrawn="1"/>
          </p:nvSpPr>
          <p:spPr bwMode="auto">
            <a:xfrm flipH="1">
              <a:off x="2886939" y="392022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28"/>
            <p:cNvSpPr>
              <a:spLocks/>
            </p:cNvSpPr>
            <p:nvPr userDrawn="1"/>
          </p:nvSpPr>
          <p:spPr bwMode="auto">
            <a:xfrm flipH="1">
              <a:off x="2767128" y="3907385"/>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29"/>
            <p:cNvSpPr>
              <a:spLocks/>
            </p:cNvSpPr>
            <p:nvPr userDrawn="1"/>
          </p:nvSpPr>
          <p:spPr bwMode="auto">
            <a:xfrm flipH="1">
              <a:off x="2815622" y="384605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0"/>
            <p:cNvSpPr>
              <a:spLocks/>
            </p:cNvSpPr>
            <p:nvPr userDrawn="1"/>
          </p:nvSpPr>
          <p:spPr bwMode="auto">
            <a:xfrm flipH="1">
              <a:off x="2825607" y="385175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1"/>
            <p:cNvSpPr>
              <a:spLocks/>
            </p:cNvSpPr>
            <p:nvPr userDrawn="1"/>
          </p:nvSpPr>
          <p:spPr bwMode="auto">
            <a:xfrm flipH="1">
              <a:off x="2799933" y="3853185"/>
              <a:ext cx="24248" cy="14263"/>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2"/>
            <p:cNvSpPr>
              <a:spLocks/>
            </p:cNvSpPr>
            <p:nvPr userDrawn="1"/>
          </p:nvSpPr>
          <p:spPr bwMode="auto">
            <a:xfrm flipH="1">
              <a:off x="2815622" y="3861743"/>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3"/>
            <p:cNvSpPr>
              <a:spLocks/>
            </p:cNvSpPr>
            <p:nvPr userDrawn="1"/>
          </p:nvSpPr>
          <p:spPr bwMode="auto">
            <a:xfrm flipH="1">
              <a:off x="2799933" y="3870301"/>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4"/>
            <p:cNvSpPr>
              <a:spLocks/>
            </p:cNvSpPr>
            <p:nvPr userDrawn="1"/>
          </p:nvSpPr>
          <p:spPr bwMode="auto">
            <a:xfrm flipH="1">
              <a:off x="2768554" y="3861743"/>
              <a:ext cx="41364" cy="22821"/>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5"/>
            <p:cNvSpPr>
              <a:spLocks/>
            </p:cNvSpPr>
            <p:nvPr userDrawn="1"/>
          </p:nvSpPr>
          <p:spPr bwMode="auto">
            <a:xfrm flipH="1">
              <a:off x="2784244" y="38788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6"/>
            <p:cNvSpPr>
              <a:spLocks/>
            </p:cNvSpPr>
            <p:nvPr userDrawn="1"/>
          </p:nvSpPr>
          <p:spPr bwMode="auto">
            <a:xfrm flipH="1">
              <a:off x="2768554" y="3888843"/>
              <a:ext cx="24248" cy="14263"/>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37"/>
            <p:cNvSpPr>
              <a:spLocks/>
            </p:cNvSpPr>
            <p:nvPr userDrawn="1"/>
          </p:nvSpPr>
          <p:spPr bwMode="auto">
            <a:xfrm flipH="1">
              <a:off x="2737175" y="3878859"/>
              <a:ext cx="39937" cy="2424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38"/>
            <p:cNvSpPr>
              <a:spLocks/>
            </p:cNvSpPr>
            <p:nvPr userDrawn="1"/>
          </p:nvSpPr>
          <p:spPr bwMode="auto">
            <a:xfrm flipH="1">
              <a:off x="2752864" y="3897401"/>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39"/>
            <p:cNvSpPr>
              <a:spLocks/>
            </p:cNvSpPr>
            <p:nvPr userDrawn="1"/>
          </p:nvSpPr>
          <p:spPr bwMode="auto">
            <a:xfrm flipH="1">
              <a:off x="2799933" y="3888843"/>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0"/>
            <p:cNvSpPr>
              <a:spLocks/>
            </p:cNvSpPr>
            <p:nvPr userDrawn="1"/>
          </p:nvSpPr>
          <p:spPr bwMode="auto">
            <a:xfrm flipH="1">
              <a:off x="2815623" y="3878859"/>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1"/>
            <p:cNvSpPr>
              <a:spLocks/>
            </p:cNvSpPr>
            <p:nvPr userDrawn="1"/>
          </p:nvSpPr>
          <p:spPr bwMode="auto">
            <a:xfrm flipH="1">
              <a:off x="2831312" y="3887417"/>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2"/>
            <p:cNvSpPr>
              <a:spLocks/>
            </p:cNvSpPr>
            <p:nvPr userDrawn="1"/>
          </p:nvSpPr>
          <p:spPr bwMode="auto">
            <a:xfrm flipH="1">
              <a:off x="2829886" y="387030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3"/>
            <p:cNvSpPr>
              <a:spLocks/>
            </p:cNvSpPr>
            <p:nvPr userDrawn="1"/>
          </p:nvSpPr>
          <p:spPr bwMode="auto">
            <a:xfrm flipH="1">
              <a:off x="2874102" y="3880285"/>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4"/>
            <p:cNvSpPr>
              <a:spLocks/>
            </p:cNvSpPr>
            <p:nvPr userDrawn="1"/>
          </p:nvSpPr>
          <p:spPr bwMode="auto">
            <a:xfrm flipH="1">
              <a:off x="2834165" y="385746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5"/>
            <p:cNvSpPr>
              <a:spLocks/>
            </p:cNvSpPr>
            <p:nvPr userDrawn="1"/>
          </p:nvSpPr>
          <p:spPr bwMode="auto">
            <a:xfrm flipH="1">
              <a:off x="2844148" y="3863169"/>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6"/>
            <p:cNvSpPr>
              <a:spLocks/>
            </p:cNvSpPr>
            <p:nvPr userDrawn="1"/>
          </p:nvSpPr>
          <p:spPr bwMode="auto">
            <a:xfrm flipH="1">
              <a:off x="2854133" y="386887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47"/>
            <p:cNvSpPr>
              <a:spLocks/>
            </p:cNvSpPr>
            <p:nvPr userDrawn="1"/>
          </p:nvSpPr>
          <p:spPr bwMode="auto">
            <a:xfrm flipH="1">
              <a:off x="2864117" y="3874580"/>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48"/>
            <p:cNvSpPr>
              <a:spLocks/>
            </p:cNvSpPr>
            <p:nvPr userDrawn="1"/>
          </p:nvSpPr>
          <p:spPr bwMode="auto">
            <a:xfrm flipH="1">
              <a:off x="2845575" y="3878859"/>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49"/>
            <p:cNvSpPr>
              <a:spLocks/>
            </p:cNvSpPr>
            <p:nvPr userDrawn="1"/>
          </p:nvSpPr>
          <p:spPr bwMode="auto">
            <a:xfrm flipH="1">
              <a:off x="2799933" y="3928780"/>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0"/>
            <p:cNvSpPr>
              <a:spLocks/>
            </p:cNvSpPr>
            <p:nvPr userDrawn="1"/>
          </p:nvSpPr>
          <p:spPr bwMode="auto">
            <a:xfrm flipH="1">
              <a:off x="2782817" y="3915943"/>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1"/>
            <p:cNvSpPr>
              <a:spLocks/>
            </p:cNvSpPr>
            <p:nvPr userDrawn="1"/>
          </p:nvSpPr>
          <p:spPr bwMode="auto">
            <a:xfrm flipH="1">
              <a:off x="2798507" y="39059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2"/>
            <p:cNvSpPr>
              <a:spLocks/>
            </p:cNvSpPr>
            <p:nvPr userDrawn="1"/>
          </p:nvSpPr>
          <p:spPr bwMode="auto">
            <a:xfrm flipH="1">
              <a:off x="2784243"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3"/>
            <p:cNvSpPr>
              <a:spLocks/>
            </p:cNvSpPr>
            <p:nvPr userDrawn="1"/>
          </p:nvSpPr>
          <p:spPr bwMode="auto">
            <a:xfrm flipH="1">
              <a:off x="3012454" y="4048591"/>
              <a:ext cx="24248" cy="14263"/>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4"/>
            <p:cNvSpPr>
              <a:spLocks/>
            </p:cNvSpPr>
            <p:nvPr userDrawn="1"/>
          </p:nvSpPr>
          <p:spPr bwMode="auto">
            <a:xfrm flipH="1">
              <a:off x="2842723" y="3950175"/>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5"/>
            <p:cNvSpPr>
              <a:spLocks/>
            </p:cNvSpPr>
            <p:nvPr userDrawn="1"/>
          </p:nvSpPr>
          <p:spPr bwMode="auto">
            <a:xfrm flipH="1">
              <a:off x="2856986" y="3958733"/>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6"/>
            <p:cNvSpPr>
              <a:spLocks/>
            </p:cNvSpPr>
            <p:nvPr userDrawn="1"/>
          </p:nvSpPr>
          <p:spPr bwMode="auto">
            <a:xfrm flipH="1">
              <a:off x="2979649" y="3941617"/>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57"/>
            <p:cNvSpPr>
              <a:spLocks/>
            </p:cNvSpPr>
            <p:nvPr userDrawn="1"/>
          </p:nvSpPr>
          <p:spPr bwMode="auto">
            <a:xfrm flipH="1">
              <a:off x="2989633" y="3947322"/>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58"/>
            <p:cNvSpPr>
              <a:spLocks/>
            </p:cNvSpPr>
            <p:nvPr userDrawn="1"/>
          </p:nvSpPr>
          <p:spPr bwMode="auto">
            <a:xfrm flipH="1">
              <a:off x="2922596" y="3908811"/>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59"/>
            <p:cNvSpPr>
              <a:spLocks/>
            </p:cNvSpPr>
            <p:nvPr userDrawn="1"/>
          </p:nvSpPr>
          <p:spPr bwMode="auto">
            <a:xfrm flipH="1">
              <a:off x="2912612" y="390310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0"/>
            <p:cNvSpPr>
              <a:spLocks/>
            </p:cNvSpPr>
            <p:nvPr userDrawn="1"/>
          </p:nvSpPr>
          <p:spPr bwMode="auto">
            <a:xfrm flipH="1">
              <a:off x="2884085" y="3885990"/>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1"/>
            <p:cNvSpPr>
              <a:spLocks/>
            </p:cNvSpPr>
            <p:nvPr userDrawn="1"/>
          </p:nvSpPr>
          <p:spPr bwMode="auto">
            <a:xfrm flipH="1">
              <a:off x="2928302" y="3843201"/>
              <a:ext cx="191127" cy="111253"/>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2"/>
            <p:cNvSpPr>
              <a:spLocks/>
            </p:cNvSpPr>
            <p:nvPr userDrawn="1"/>
          </p:nvSpPr>
          <p:spPr bwMode="auto">
            <a:xfrm flipH="1">
              <a:off x="3681399" y="4358103"/>
              <a:ext cx="242474" cy="162600"/>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3"/>
            <p:cNvSpPr>
              <a:spLocks/>
            </p:cNvSpPr>
            <p:nvPr userDrawn="1"/>
          </p:nvSpPr>
          <p:spPr bwMode="auto">
            <a:xfrm flipH="1">
              <a:off x="3374739" y="4181239"/>
              <a:ext cx="549134" cy="316643"/>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4"/>
            <p:cNvSpPr>
              <a:spLocks/>
            </p:cNvSpPr>
            <p:nvPr userDrawn="1"/>
          </p:nvSpPr>
          <p:spPr bwMode="auto">
            <a:xfrm flipH="1">
              <a:off x="3374739" y="4321018"/>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5"/>
            <p:cNvSpPr>
              <a:spLocks/>
            </p:cNvSpPr>
            <p:nvPr userDrawn="1"/>
          </p:nvSpPr>
          <p:spPr bwMode="auto">
            <a:xfrm flipH="1">
              <a:off x="3411824" y="4239718"/>
              <a:ext cx="400796" cy="232491"/>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6"/>
            <p:cNvSpPr>
              <a:spLocks/>
            </p:cNvSpPr>
            <p:nvPr userDrawn="1"/>
          </p:nvSpPr>
          <p:spPr bwMode="auto">
            <a:xfrm flipH="1">
              <a:off x="3765551" y="4395187"/>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67"/>
            <p:cNvSpPr>
              <a:spLocks/>
            </p:cNvSpPr>
            <p:nvPr userDrawn="1"/>
          </p:nvSpPr>
          <p:spPr bwMode="auto">
            <a:xfrm flipH="1">
              <a:off x="3735599" y="4378071"/>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68"/>
            <p:cNvSpPr>
              <a:spLocks/>
            </p:cNvSpPr>
            <p:nvPr userDrawn="1"/>
          </p:nvSpPr>
          <p:spPr bwMode="auto">
            <a:xfrm flipH="1">
              <a:off x="3745583" y="4383776"/>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69"/>
            <p:cNvSpPr>
              <a:spLocks/>
            </p:cNvSpPr>
            <p:nvPr userDrawn="1"/>
          </p:nvSpPr>
          <p:spPr bwMode="auto">
            <a:xfrm flipH="1">
              <a:off x="3755567" y="4389482"/>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0"/>
            <p:cNvSpPr>
              <a:spLocks/>
            </p:cNvSpPr>
            <p:nvPr userDrawn="1"/>
          </p:nvSpPr>
          <p:spPr bwMode="auto">
            <a:xfrm flipH="1">
              <a:off x="3734172" y="4392334"/>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1"/>
            <p:cNvSpPr>
              <a:spLocks/>
            </p:cNvSpPr>
            <p:nvPr userDrawn="1"/>
          </p:nvSpPr>
          <p:spPr bwMode="auto">
            <a:xfrm flipH="1">
              <a:off x="3774109" y="4400892"/>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2"/>
            <p:cNvSpPr>
              <a:spLocks/>
            </p:cNvSpPr>
            <p:nvPr userDrawn="1"/>
          </p:nvSpPr>
          <p:spPr bwMode="auto">
            <a:xfrm flipH="1">
              <a:off x="3784094" y="4406597"/>
              <a:ext cx="15690" cy="8558"/>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3"/>
            <p:cNvSpPr>
              <a:spLocks/>
            </p:cNvSpPr>
            <p:nvPr userDrawn="1"/>
          </p:nvSpPr>
          <p:spPr bwMode="auto">
            <a:xfrm flipH="1">
              <a:off x="3748436" y="440089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4"/>
            <p:cNvSpPr>
              <a:spLocks/>
            </p:cNvSpPr>
            <p:nvPr userDrawn="1"/>
          </p:nvSpPr>
          <p:spPr bwMode="auto">
            <a:xfrm flipH="1">
              <a:off x="3728467" y="4406597"/>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5"/>
            <p:cNvSpPr>
              <a:spLocks/>
            </p:cNvSpPr>
            <p:nvPr userDrawn="1"/>
          </p:nvSpPr>
          <p:spPr bwMode="auto">
            <a:xfrm flipH="1">
              <a:off x="3762699" y="4409450"/>
              <a:ext cx="25674" cy="14263"/>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6"/>
            <p:cNvSpPr>
              <a:spLocks/>
            </p:cNvSpPr>
            <p:nvPr userDrawn="1"/>
          </p:nvSpPr>
          <p:spPr bwMode="auto">
            <a:xfrm flipH="1">
              <a:off x="3742730" y="4415155"/>
              <a:ext cx="29953" cy="17116"/>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7"/>
            <p:cNvSpPr>
              <a:spLocks/>
            </p:cNvSpPr>
            <p:nvPr userDrawn="1"/>
          </p:nvSpPr>
          <p:spPr bwMode="auto">
            <a:xfrm flipH="1">
              <a:off x="3718483" y="438377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78"/>
            <p:cNvSpPr>
              <a:spLocks/>
            </p:cNvSpPr>
            <p:nvPr userDrawn="1"/>
          </p:nvSpPr>
          <p:spPr bwMode="auto">
            <a:xfrm flipH="1">
              <a:off x="3712778" y="4398039"/>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79"/>
            <p:cNvSpPr>
              <a:spLocks/>
            </p:cNvSpPr>
            <p:nvPr userDrawn="1"/>
          </p:nvSpPr>
          <p:spPr bwMode="auto">
            <a:xfrm flipH="1">
              <a:off x="3631478" y="4368086"/>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0"/>
            <p:cNvSpPr>
              <a:spLocks/>
            </p:cNvSpPr>
            <p:nvPr userDrawn="1"/>
          </p:nvSpPr>
          <p:spPr bwMode="auto">
            <a:xfrm flipH="1">
              <a:off x="3708498" y="4413729"/>
              <a:ext cx="24248" cy="14263"/>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1"/>
            <p:cNvSpPr>
              <a:spLocks/>
            </p:cNvSpPr>
            <p:nvPr userDrawn="1"/>
          </p:nvSpPr>
          <p:spPr bwMode="auto">
            <a:xfrm flipH="1">
              <a:off x="3685678" y="4437976"/>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2"/>
            <p:cNvSpPr>
              <a:spLocks/>
            </p:cNvSpPr>
            <p:nvPr userDrawn="1"/>
          </p:nvSpPr>
          <p:spPr bwMode="auto">
            <a:xfrm flipH="1">
              <a:off x="3671414" y="4429419"/>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3"/>
            <p:cNvSpPr>
              <a:spLocks/>
            </p:cNvSpPr>
            <p:nvPr userDrawn="1"/>
          </p:nvSpPr>
          <p:spPr bwMode="auto">
            <a:xfrm flipH="1">
              <a:off x="3722761" y="4422286"/>
              <a:ext cx="35658" cy="19968"/>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4"/>
            <p:cNvSpPr>
              <a:spLocks/>
            </p:cNvSpPr>
            <p:nvPr userDrawn="1"/>
          </p:nvSpPr>
          <p:spPr bwMode="auto">
            <a:xfrm flipH="1">
              <a:off x="3698515" y="4426566"/>
              <a:ext cx="42790" cy="2424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5"/>
            <p:cNvSpPr>
              <a:spLocks/>
            </p:cNvSpPr>
            <p:nvPr userDrawn="1"/>
          </p:nvSpPr>
          <p:spPr bwMode="auto">
            <a:xfrm flipH="1">
              <a:off x="3717056" y="4366660"/>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6"/>
            <p:cNvSpPr>
              <a:spLocks/>
            </p:cNvSpPr>
            <p:nvPr userDrawn="1"/>
          </p:nvSpPr>
          <p:spPr bwMode="auto">
            <a:xfrm flipH="1">
              <a:off x="3725614" y="437236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87"/>
            <p:cNvSpPr>
              <a:spLocks/>
            </p:cNvSpPr>
            <p:nvPr userDrawn="1"/>
          </p:nvSpPr>
          <p:spPr bwMode="auto">
            <a:xfrm flipH="1">
              <a:off x="3707072" y="436095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88"/>
            <p:cNvSpPr>
              <a:spLocks/>
            </p:cNvSpPr>
            <p:nvPr userDrawn="1"/>
          </p:nvSpPr>
          <p:spPr bwMode="auto">
            <a:xfrm flipH="1">
              <a:off x="3687104" y="4349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89"/>
            <p:cNvSpPr>
              <a:spLocks/>
            </p:cNvSpPr>
            <p:nvPr userDrawn="1"/>
          </p:nvSpPr>
          <p:spPr bwMode="auto">
            <a:xfrm flipH="1">
              <a:off x="3697088" y="4355250"/>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0"/>
            <p:cNvSpPr>
              <a:spLocks/>
            </p:cNvSpPr>
            <p:nvPr userDrawn="1"/>
          </p:nvSpPr>
          <p:spPr bwMode="auto">
            <a:xfrm flipH="1">
              <a:off x="3620066" y="4311034"/>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1"/>
            <p:cNvSpPr>
              <a:spLocks/>
            </p:cNvSpPr>
            <p:nvPr userDrawn="1"/>
          </p:nvSpPr>
          <p:spPr bwMode="auto">
            <a:xfrm flipH="1">
              <a:off x="3630051" y="4316739"/>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2"/>
            <p:cNvSpPr>
              <a:spLocks/>
            </p:cNvSpPr>
            <p:nvPr userDrawn="1"/>
          </p:nvSpPr>
          <p:spPr bwMode="auto">
            <a:xfrm flipH="1">
              <a:off x="3640035" y="4322444"/>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3"/>
            <p:cNvSpPr>
              <a:spLocks/>
            </p:cNvSpPr>
            <p:nvPr userDrawn="1"/>
          </p:nvSpPr>
          <p:spPr bwMode="auto">
            <a:xfrm flipH="1">
              <a:off x="3611509" y="4322444"/>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4"/>
            <p:cNvSpPr>
              <a:spLocks/>
            </p:cNvSpPr>
            <p:nvPr userDrawn="1"/>
          </p:nvSpPr>
          <p:spPr bwMode="auto">
            <a:xfrm flipH="1">
              <a:off x="3648593" y="4328149"/>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5"/>
            <p:cNvSpPr>
              <a:spLocks/>
            </p:cNvSpPr>
            <p:nvPr userDrawn="1"/>
          </p:nvSpPr>
          <p:spPr bwMode="auto">
            <a:xfrm flipH="1">
              <a:off x="3590114" y="432672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6"/>
            <p:cNvSpPr>
              <a:spLocks/>
            </p:cNvSpPr>
            <p:nvPr userDrawn="1"/>
          </p:nvSpPr>
          <p:spPr bwMode="auto">
            <a:xfrm flipH="1">
              <a:off x="3658578" y="433385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497"/>
            <p:cNvSpPr>
              <a:spLocks/>
            </p:cNvSpPr>
            <p:nvPr userDrawn="1"/>
          </p:nvSpPr>
          <p:spPr bwMode="auto">
            <a:xfrm flipH="1">
              <a:off x="3627199" y="433100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498"/>
            <p:cNvSpPr>
              <a:spLocks/>
            </p:cNvSpPr>
            <p:nvPr userDrawn="1"/>
          </p:nvSpPr>
          <p:spPr bwMode="auto">
            <a:xfrm flipH="1">
              <a:off x="3571572" y="4333855"/>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499"/>
            <p:cNvSpPr>
              <a:spLocks/>
            </p:cNvSpPr>
            <p:nvPr userDrawn="1"/>
          </p:nvSpPr>
          <p:spPr bwMode="auto">
            <a:xfrm flipH="1">
              <a:off x="3605804" y="433528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0"/>
            <p:cNvSpPr>
              <a:spLocks/>
            </p:cNvSpPr>
            <p:nvPr userDrawn="1"/>
          </p:nvSpPr>
          <p:spPr bwMode="auto">
            <a:xfrm flipH="1">
              <a:off x="3545899" y="433813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1"/>
            <p:cNvSpPr>
              <a:spLocks/>
            </p:cNvSpPr>
            <p:nvPr userDrawn="1"/>
          </p:nvSpPr>
          <p:spPr bwMode="auto">
            <a:xfrm flipH="1">
              <a:off x="3642888" y="433956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2"/>
            <p:cNvSpPr>
              <a:spLocks/>
            </p:cNvSpPr>
            <p:nvPr userDrawn="1"/>
          </p:nvSpPr>
          <p:spPr bwMode="auto">
            <a:xfrm flipH="1">
              <a:off x="3585836" y="434241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3"/>
            <p:cNvSpPr>
              <a:spLocks/>
            </p:cNvSpPr>
            <p:nvPr userDrawn="1"/>
          </p:nvSpPr>
          <p:spPr bwMode="auto">
            <a:xfrm flipH="1">
              <a:off x="3561588" y="4346692"/>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4"/>
            <p:cNvSpPr>
              <a:spLocks/>
            </p:cNvSpPr>
            <p:nvPr userDrawn="1"/>
          </p:nvSpPr>
          <p:spPr bwMode="auto">
            <a:xfrm flipH="1">
              <a:off x="3657152" y="4348118"/>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5"/>
            <p:cNvSpPr>
              <a:spLocks/>
            </p:cNvSpPr>
            <p:nvPr userDrawn="1"/>
          </p:nvSpPr>
          <p:spPr bwMode="auto">
            <a:xfrm flipH="1">
              <a:off x="3635756" y="435382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6"/>
            <p:cNvSpPr>
              <a:spLocks/>
            </p:cNvSpPr>
            <p:nvPr userDrawn="1"/>
          </p:nvSpPr>
          <p:spPr bwMode="auto">
            <a:xfrm flipH="1">
              <a:off x="3577277" y="4355250"/>
              <a:ext cx="24248" cy="15690"/>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07"/>
            <p:cNvSpPr>
              <a:spLocks/>
            </p:cNvSpPr>
            <p:nvPr userDrawn="1"/>
          </p:nvSpPr>
          <p:spPr bwMode="auto">
            <a:xfrm flipH="1">
              <a:off x="3672841" y="435667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08"/>
            <p:cNvSpPr>
              <a:spLocks/>
            </p:cNvSpPr>
            <p:nvPr userDrawn="1"/>
          </p:nvSpPr>
          <p:spPr bwMode="auto">
            <a:xfrm flipH="1">
              <a:off x="3651446" y="4362381"/>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09"/>
            <p:cNvSpPr>
              <a:spLocks/>
            </p:cNvSpPr>
            <p:nvPr userDrawn="1"/>
          </p:nvSpPr>
          <p:spPr bwMode="auto">
            <a:xfrm flipH="1">
              <a:off x="3561588" y="4365234"/>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0"/>
            <p:cNvSpPr>
              <a:spLocks/>
            </p:cNvSpPr>
            <p:nvPr userDrawn="1"/>
          </p:nvSpPr>
          <p:spPr bwMode="auto">
            <a:xfrm flipH="1">
              <a:off x="3688530" y="4366660"/>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1"/>
            <p:cNvSpPr>
              <a:spLocks/>
            </p:cNvSpPr>
            <p:nvPr userDrawn="1"/>
          </p:nvSpPr>
          <p:spPr bwMode="auto">
            <a:xfrm flipH="1">
              <a:off x="3667135" y="4370939"/>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2"/>
            <p:cNvSpPr>
              <a:spLocks/>
            </p:cNvSpPr>
            <p:nvPr userDrawn="1"/>
          </p:nvSpPr>
          <p:spPr bwMode="auto">
            <a:xfrm flipH="1">
              <a:off x="3607230" y="4373792"/>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3"/>
            <p:cNvSpPr>
              <a:spLocks/>
            </p:cNvSpPr>
            <p:nvPr userDrawn="1"/>
          </p:nvSpPr>
          <p:spPr bwMode="auto">
            <a:xfrm flipH="1">
              <a:off x="3702794" y="4375218"/>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4"/>
            <p:cNvSpPr>
              <a:spLocks/>
            </p:cNvSpPr>
            <p:nvPr userDrawn="1"/>
          </p:nvSpPr>
          <p:spPr bwMode="auto">
            <a:xfrm flipH="1">
              <a:off x="3647167" y="4378071"/>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5"/>
            <p:cNvSpPr>
              <a:spLocks/>
            </p:cNvSpPr>
            <p:nvPr userDrawn="1"/>
          </p:nvSpPr>
          <p:spPr bwMode="auto">
            <a:xfrm flipH="1">
              <a:off x="3681399" y="4379497"/>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6"/>
            <p:cNvSpPr>
              <a:spLocks/>
            </p:cNvSpPr>
            <p:nvPr userDrawn="1"/>
          </p:nvSpPr>
          <p:spPr bwMode="auto">
            <a:xfrm flipH="1">
              <a:off x="3622919" y="438234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17"/>
            <p:cNvSpPr>
              <a:spLocks/>
            </p:cNvSpPr>
            <p:nvPr userDrawn="1"/>
          </p:nvSpPr>
          <p:spPr bwMode="auto">
            <a:xfrm flipH="1">
              <a:off x="3662856" y="4386629"/>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18"/>
            <p:cNvSpPr>
              <a:spLocks/>
            </p:cNvSpPr>
            <p:nvPr userDrawn="1"/>
          </p:nvSpPr>
          <p:spPr bwMode="auto">
            <a:xfrm flipH="1">
              <a:off x="3637183" y="4390907"/>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19"/>
            <p:cNvSpPr>
              <a:spLocks/>
            </p:cNvSpPr>
            <p:nvPr userDrawn="1"/>
          </p:nvSpPr>
          <p:spPr bwMode="auto">
            <a:xfrm flipH="1">
              <a:off x="3677120" y="4395187"/>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0"/>
            <p:cNvSpPr>
              <a:spLocks/>
            </p:cNvSpPr>
            <p:nvPr userDrawn="1"/>
          </p:nvSpPr>
          <p:spPr bwMode="auto">
            <a:xfrm flipH="1">
              <a:off x="3652872" y="4399465"/>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1"/>
            <p:cNvSpPr>
              <a:spLocks/>
            </p:cNvSpPr>
            <p:nvPr userDrawn="1"/>
          </p:nvSpPr>
          <p:spPr bwMode="auto">
            <a:xfrm flipH="1">
              <a:off x="3692809" y="4403745"/>
              <a:ext cx="24248" cy="14263"/>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2"/>
            <p:cNvSpPr>
              <a:spLocks/>
            </p:cNvSpPr>
            <p:nvPr userDrawn="1"/>
          </p:nvSpPr>
          <p:spPr bwMode="auto">
            <a:xfrm flipH="1">
              <a:off x="3668561" y="440945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3"/>
            <p:cNvSpPr>
              <a:spLocks/>
            </p:cNvSpPr>
            <p:nvPr userDrawn="1"/>
          </p:nvSpPr>
          <p:spPr bwMode="auto">
            <a:xfrm flipH="1">
              <a:off x="3577278" y="4373792"/>
              <a:ext cx="88432" cy="51348"/>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4"/>
            <p:cNvSpPr>
              <a:spLocks/>
            </p:cNvSpPr>
            <p:nvPr userDrawn="1"/>
          </p:nvSpPr>
          <p:spPr bwMode="auto">
            <a:xfrm flipH="1">
              <a:off x="3684251" y="4418008"/>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5"/>
            <p:cNvSpPr>
              <a:spLocks/>
            </p:cNvSpPr>
            <p:nvPr userDrawn="1"/>
          </p:nvSpPr>
          <p:spPr bwMode="auto">
            <a:xfrm flipH="1">
              <a:off x="3655725" y="4420861"/>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6"/>
            <p:cNvSpPr>
              <a:spLocks/>
            </p:cNvSpPr>
            <p:nvPr userDrawn="1"/>
          </p:nvSpPr>
          <p:spPr bwMode="auto">
            <a:xfrm flipH="1">
              <a:off x="3697089" y="4388055"/>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27"/>
            <p:cNvSpPr>
              <a:spLocks/>
            </p:cNvSpPr>
            <p:nvPr userDrawn="1"/>
          </p:nvSpPr>
          <p:spPr bwMode="auto">
            <a:xfrm flipH="1">
              <a:off x="3617214" y="4359528"/>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28"/>
            <p:cNvSpPr>
              <a:spLocks/>
            </p:cNvSpPr>
            <p:nvPr userDrawn="1"/>
          </p:nvSpPr>
          <p:spPr bwMode="auto">
            <a:xfrm flipH="1">
              <a:off x="3591541" y="436523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29"/>
            <p:cNvSpPr>
              <a:spLocks/>
            </p:cNvSpPr>
            <p:nvPr userDrawn="1"/>
          </p:nvSpPr>
          <p:spPr bwMode="auto">
            <a:xfrm flipH="1">
              <a:off x="3601525" y="4350970"/>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0"/>
            <p:cNvSpPr>
              <a:spLocks/>
            </p:cNvSpPr>
            <p:nvPr userDrawn="1"/>
          </p:nvSpPr>
          <p:spPr bwMode="auto">
            <a:xfrm flipH="1">
              <a:off x="3621493" y="4343839"/>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1"/>
            <p:cNvSpPr>
              <a:spLocks/>
            </p:cNvSpPr>
            <p:nvPr userDrawn="1"/>
          </p:nvSpPr>
          <p:spPr bwMode="auto">
            <a:xfrm flipH="1">
              <a:off x="3535914" y="4293918"/>
              <a:ext cx="35658" cy="21395"/>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2"/>
            <p:cNvSpPr>
              <a:spLocks/>
            </p:cNvSpPr>
            <p:nvPr userDrawn="1"/>
          </p:nvSpPr>
          <p:spPr bwMode="auto">
            <a:xfrm flipH="1">
              <a:off x="3560162" y="4309608"/>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3"/>
            <p:cNvSpPr>
              <a:spLocks/>
            </p:cNvSpPr>
            <p:nvPr userDrawn="1"/>
          </p:nvSpPr>
          <p:spPr bwMode="auto">
            <a:xfrm flipH="1">
              <a:off x="3503108" y="4293918"/>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4"/>
            <p:cNvSpPr>
              <a:spLocks/>
            </p:cNvSpPr>
            <p:nvPr userDrawn="1"/>
          </p:nvSpPr>
          <p:spPr bwMode="auto">
            <a:xfrm flipH="1">
              <a:off x="3501682" y="4335281"/>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5"/>
            <p:cNvSpPr>
              <a:spLocks/>
            </p:cNvSpPr>
            <p:nvPr userDrawn="1"/>
          </p:nvSpPr>
          <p:spPr bwMode="auto">
            <a:xfrm flipH="1">
              <a:off x="3508814" y="4331002"/>
              <a:ext cx="17116" cy="9985"/>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6"/>
            <p:cNvSpPr>
              <a:spLocks/>
            </p:cNvSpPr>
            <p:nvPr userDrawn="1"/>
          </p:nvSpPr>
          <p:spPr bwMode="auto">
            <a:xfrm flipH="1">
              <a:off x="3515946" y="4342413"/>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37"/>
            <p:cNvSpPr>
              <a:spLocks/>
            </p:cNvSpPr>
            <p:nvPr userDrawn="1"/>
          </p:nvSpPr>
          <p:spPr bwMode="auto">
            <a:xfrm flipH="1">
              <a:off x="3518798" y="4303902"/>
              <a:ext cx="47069" cy="27101"/>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38"/>
            <p:cNvSpPr>
              <a:spLocks/>
            </p:cNvSpPr>
            <p:nvPr userDrawn="1"/>
          </p:nvSpPr>
          <p:spPr bwMode="auto">
            <a:xfrm flipH="1">
              <a:off x="3555883" y="4323871"/>
              <a:ext cx="24248" cy="15690"/>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39"/>
            <p:cNvSpPr>
              <a:spLocks/>
            </p:cNvSpPr>
            <p:nvPr userDrawn="1"/>
          </p:nvSpPr>
          <p:spPr bwMode="auto">
            <a:xfrm flipH="1">
              <a:off x="3503108" y="4312460"/>
              <a:ext cx="52774" cy="31379"/>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0"/>
            <p:cNvSpPr>
              <a:spLocks/>
            </p:cNvSpPr>
            <p:nvPr userDrawn="1"/>
          </p:nvSpPr>
          <p:spPr bwMode="auto">
            <a:xfrm flipH="1">
              <a:off x="3597245" y="431246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1"/>
            <p:cNvSpPr>
              <a:spLocks/>
            </p:cNvSpPr>
            <p:nvPr userDrawn="1"/>
          </p:nvSpPr>
          <p:spPr bwMode="auto">
            <a:xfrm flipH="1">
              <a:off x="3581556" y="428821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2"/>
            <p:cNvSpPr>
              <a:spLocks/>
            </p:cNvSpPr>
            <p:nvPr userDrawn="1"/>
          </p:nvSpPr>
          <p:spPr bwMode="auto">
            <a:xfrm flipH="1">
              <a:off x="3591540" y="4293918"/>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3"/>
            <p:cNvSpPr>
              <a:spLocks/>
            </p:cNvSpPr>
            <p:nvPr userDrawn="1"/>
          </p:nvSpPr>
          <p:spPr bwMode="auto">
            <a:xfrm flipH="1">
              <a:off x="3550177" y="4285360"/>
              <a:ext cx="41364" cy="2424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4"/>
            <p:cNvSpPr>
              <a:spLocks/>
            </p:cNvSpPr>
            <p:nvPr userDrawn="1"/>
          </p:nvSpPr>
          <p:spPr bwMode="auto">
            <a:xfrm flipH="1">
              <a:off x="3581556" y="430390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5"/>
            <p:cNvSpPr>
              <a:spLocks/>
            </p:cNvSpPr>
            <p:nvPr userDrawn="1"/>
          </p:nvSpPr>
          <p:spPr bwMode="auto">
            <a:xfrm flipH="1">
              <a:off x="3575851" y="4318166"/>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6"/>
            <p:cNvSpPr>
              <a:spLocks/>
            </p:cNvSpPr>
            <p:nvPr userDrawn="1"/>
          </p:nvSpPr>
          <p:spPr bwMode="auto">
            <a:xfrm flipH="1">
              <a:off x="3456040" y="4303902"/>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47"/>
            <p:cNvSpPr>
              <a:spLocks/>
            </p:cNvSpPr>
            <p:nvPr userDrawn="1"/>
          </p:nvSpPr>
          <p:spPr bwMode="auto">
            <a:xfrm flipH="1">
              <a:off x="3503108" y="424399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48"/>
            <p:cNvSpPr>
              <a:spLocks/>
            </p:cNvSpPr>
            <p:nvPr userDrawn="1"/>
          </p:nvSpPr>
          <p:spPr bwMode="auto">
            <a:xfrm flipH="1">
              <a:off x="3513093" y="424827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49"/>
            <p:cNvSpPr>
              <a:spLocks/>
            </p:cNvSpPr>
            <p:nvPr userDrawn="1"/>
          </p:nvSpPr>
          <p:spPr bwMode="auto">
            <a:xfrm flipH="1">
              <a:off x="3487419" y="4249702"/>
              <a:ext cx="25674" cy="14263"/>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0"/>
            <p:cNvSpPr>
              <a:spLocks/>
            </p:cNvSpPr>
            <p:nvPr userDrawn="1"/>
          </p:nvSpPr>
          <p:spPr bwMode="auto">
            <a:xfrm flipH="1">
              <a:off x="3503109" y="4258260"/>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1"/>
            <p:cNvSpPr>
              <a:spLocks/>
            </p:cNvSpPr>
            <p:nvPr userDrawn="1"/>
          </p:nvSpPr>
          <p:spPr bwMode="auto">
            <a:xfrm flipH="1">
              <a:off x="3488845" y="4266818"/>
              <a:ext cx="24248" cy="15690"/>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2"/>
            <p:cNvSpPr>
              <a:spLocks/>
            </p:cNvSpPr>
            <p:nvPr userDrawn="1"/>
          </p:nvSpPr>
          <p:spPr bwMode="auto">
            <a:xfrm flipH="1">
              <a:off x="3457466" y="4258260"/>
              <a:ext cx="41364" cy="2424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3"/>
            <p:cNvSpPr>
              <a:spLocks/>
            </p:cNvSpPr>
            <p:nvPr userDrawn="1"/>
          </p:nvSpPr>
          <p:spPr bwMode="auto">
            <a:xfrm flipH="1">
              <a:off x="3473156" y="427680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4"/>
            <p:cNvSpPr>
              <a:spLocks/>
            </p:cNvSpPr>
            <p:nvPr userDrawn="1"/>
          </p:nvSpPr>
          <p:spPr bwMode="auto">
            <a:xfrm flipH="1">
              <a:off x="3456040" y="428536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5"/>
            <p:cNvSpPr>
              <a:spLocks/>
            </p:cNvSpPr>
            <p:nvPr userDrawn="1"/>
          </p:nvSpPr>
          <p:spPr bwMode="auto">
            <a:xfrm flipH="1">
              <a:off x="3424661" y="4276802"/>
              <a:ext cx="41364" cy="2424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6"/>
            <p:cNvSpPr>
              <a:spLocks/>
            </p:cNvSpPr>
            <p:nvPr userDrawn="1"/>
          </p:nvSpPr>
          <p:spPr bwMode="auto">
            <a:xfrm flipH="1">
              <a:off x="3440351" y="4295344"/>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57"/>
            <p:cNvSpPr>
              <a:spLocks/>
            </p:cNvSpPr>
            <p:nvPr userDrawn="1"/>
          </p:nvSpPr>
          <p:spPr bwMode="auto">
            <a:xfrm flipH="1">
              <a:off x="3487419" y="4285360"/>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58"/>
            <p:cNvSpPr>
              <a:spLocks/>
            </p:cNvSpPr>
            <p:nvPr userDrawn="1"/>
          </p:nvSpPr>
          <p:spPr bwMode="auto">
            <a:xfrm flipH="1">
              <a:off x="3504535" y="4276802"/>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59"/>
            <p:cNvSpPr>
              <a:spLocks/>
            </p:cNvSpPr>
            <p:nvPr userDrawn="1"/>
          </p:nvSpPr>
          <p:spPr bwMode="auto">
            <a:xfrm flipH="1">
              <a:off x="3518798" y="4285360"/>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0"/>
            <p:cNvSpPr>
              <a:spLocks/>
            </p:cNvSpPr>
            <p:nvPr userDrawn="1"/>
          </p:nvSpPr>
          <p:spPr bwMode="auto">
            <a:xfrm flipH="1">
              <a:off x="3518798" y="4268244"/>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1"/>
            <p:cNvSpPr>
              <a:spLocks/>
            </p:cNvSpPr>
            <p:nvPr userDrawn="1"/>
          </p:nvSpPr>
          <p:spPr bwMode="auto">
            <a:xfrm flipH="1">
              <a:off x="3561588" y="4276802"/>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2"/>
            <p:cNvSpPr>
              <a:spLocks/>
            </p:cNvSpPr>
            <p:nvPr userDrawn="1"/>
          </p:nvSpPr>
          <p:spPr bwMode="auto">
            <a:xfrm flipH="1">
              <a:off x="3523077" y="4253981"/>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3"/>
            <p:cNvSpPr>
              <a:spLocks/>
            </p:cNvSpPr>
            <p:nvPr userDrawn="1"/>
          </p:nvSpPr>
          <p:spPr bwMode="auto">
            <a:xfrm flipH="1">
              <a:off x="3533061" y="4259686"/>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4"/>
            <p:cNvSpPr>
              <a:spLocks/>
            </p:cNvSpPr>
            <p:nvPr userDrawn="1"/>
          </p:nvSpPr>
          <p:spPr bwMode="auto">
            <a:xfrm flipH="1">
              <a:off x="3543045" y="4266818"/>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5"/>
            <p:cNvSpPr>
              <a:spLocks/>
            </p:cNvSpPr>
            <p:nvPr userDrawn="1"/>
          </p:nvSpPr>
          <p:spPr bwMode="auto">
            <a:xfrm flipH="1">
              <a:off x="3553030" y="4271097"/>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6"/>
            <p:cNvSpPr>
              <a:spLocks/>
            </p:cNvSpPr>
            <p:nvPr userDrawn="1"/>
          </p:nvSpPr>
          <p:spPr bwMode="auto">
            <a:xfrm flipH="1">
              <a:off x="3534487" y="427680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67"/>
            <p:cNvSpPr>
              <a:spLocks/>
            </p:cNvSpPr>
            <p:nvPr userDrawn="1"/>
          </p:nvSpPr>
          <p:spPr bwMode="auto">
            <a:xfrm flipH="1">
              <a:off x="3487419" y="4326723"/>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68"/>
            <p:cNvSpPr>
              <a:spLocks/>
            </p:cNvSpPr>
            <p:nvPr userDrawn="1"/>
          </p:nvSpPr>
          <p:spPr bwMode="auto">
            <a:xfrm flipH="1">
              <a:off x="3471729" y="431246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69"/>
            <p:cNvSpPr>
              <a:spLocks/>
            </p:cNvSpPr>
            <p:nvPr userDrawn="1"/>
          </p:nvSpPr>
          <p:spPr bwMode="auto">
            <a:xfrm flipH="1">
              <a:off x="3487419" y="4303902"/>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0"/>
            <p:cNvSpPr>
              <a:spLocks/>
            </p:cNvSpPr>
            <p:nvPr userDrawn="1"/>
          </p:nvSpPr>
          <p:spPr bwMode="auto">
            <a:xfrm flipH="1">
              <a:off x="3471730" y="429534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1"/>
            <p:cNvSpPr>
              <a:spLocks/>
            </p:cNvSpPr>
            <p:nvPr userDrawn="1"/>
          </p:nvSpPr>
          <p:spPr bwMode="auto">
            <a:xfrm flipH="1">
              <a:off x="3699941" y="4446534"/>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2"/>
            <p:cNvSpPr>
              <a:spLocks/>
            </p:cNvSpPr>
            <p:nvPr userDrawn="1"/>
          </p:nvSpPr>
          <p:spPr bwMode="auto">
            <a:xfrm flipH="1">
              <a:off x="3530209" y="4348118"/>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3"/>
            <p:cNvSpPr>
              <a:spLocks/>
            </p:cNvSpPr>
            <p:nvPr userDrawn="1"/>
          </p:nvSpPr>
          <p:spPr bwMode="auto">
            <a:xfrm flipH="1">
              <a:off x="3545898" y="435667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4"/>
            <p:cNvSpPr>
              <a:spLocks/>
            </p:cNvSpPr>
            <p:nvPr userDrawn="1"/>
          </p:nvSpPr>
          <p:spPr bwMode="auto">
            <a:xfrm flipH="1">
              <a:off x="3668561" y="4339560"/>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5"/>
            <p:cNvSpPr>
              <a:spLocks/>
            </p:cNvSpPr>
            <p:nvPr userDrawn="1"/>
          </p:nvSpPr>
          <p:spPr bwMode="auto">
            <a:xfrm flipH="1">
              <a:off x="3677120" y="4345265"/>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6"/>
            <p:cNvSpPr>
              <a:spLocks/>
            </p:cNvSpPr>
            <p:nvPr userDrawn="1"/>
          </p:nvSpPr>
          <p:spPr bwMode="auto">
            <a:xfrm flipH="1">
              <a:off x="3610083" y="4305328"/>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77"/>
            <p:cNvSpPr>
              <a:spLocks/>
            </p:cNvSpPr>
            <p:nvPr userDrawn="1"/>
          </p:nvSpPr>
          <p:spPr bwMode="auto">
            <a:xfrm flipH="1">
              <a:off x="3600099" y="4299623"/>
              <a:ext cx="17116" cy="9985"/>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78"/>
            <p:cNvSpPr>
              <a:spLocks/>
            </p:cNvSpPr>
            <p:nvPr userDrawn="1"/>
          </p:nvSpPr>
          <p:spPr bwMode="auto">
            <a:xfrm flipH="1">
              <a:off x="3571572" y="4282507"/>
              <a:ext cx="15690" cy="9985"/>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79"/>
            <p:cNvSpPr>
              <a:spLocks/>
            </p:cNvSpPr>
            <p:nvPr userDrawn="1"/>
          </p:nvSpPr>
          <p:spPr bwMode="auto">
            <a:xfrm flipH="1">
              <a:off x="3615788" y="4241144"/>
              <a:ext cx="191127" cy="109827"/>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0"/>
            <p:cNvSpPr>
              <a:spLocks/>
            </p:cNvSpPr>
            <p:nvPr userDrawn="1"/>
          </p:nvSpPr>
          <p:spPr bwMode="auto">
            <a:xfrm flipH="1">
              <a:off x="3353345" y="4074264"/>
              <a:ext cx="329480" cy="452144"/>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1"/>
            <p:cNvSpPr>
              <a:spLocks/>
            </p:cNvSpPr>
            <p:nvPr userDrawn="1"/>
          </p:nvSpPr>
          <p:spPr bwMode="auto">
            <a:xfrm flipH="1">
              <a:off x="3678546" y="4266818"/>
              <a:ext cx="21395" cy="255312"/>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2"/>
            <p:cNvSpPr>
              <a:spLocks/>
            </p:cNvSpPr>
            <p:nvPr userDrawn="1"/>
          </p:nvSpPr>
          <p:spPr bwMode="auto">
            <a:xfrm flipH="1">
              <a:off x="3357624" y="4067133"/>
              <a:ext cx="342317" cy="209669"/>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3"/>
            <p:cNvSpPr>
              <a:spLocks/>
            </p:cNvSpPr>
            <p:nvPr userDrawn="1"/>
          </p:nvSpPr>
          <p:spPr bwMode="auto">
            <a:xfrm flipH="1">
              <a:off x="3699940" y="4035754"/>
              <a:ext cx="183996" cy="189701"/>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4"/>
            <p:cNvSpPr>
              <a:spLocks/>
            </p:cNvSpPr>
            <p:nvPr userDrawn="1"/>
          </p:nvSpPr>
          <p:spPr bwMode="auto">
            <a:xfrm flipH="1">
              <a:off x="3835441" y="4147007"/>
              <a:ext cx="106974" cy="119811"/>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5"/>
            <p:cNvSpPr>
              <a:spLocks/>
            </p:cNvSpPr>
            <p:nvPr userDrawn="1"/>
          </p:nvSpPr>
          <p:spPr bwMode="auto">
            <a:xfrm flipH="1">
              <a:off x="4012305" y="3957306"/>
              <a:ext cx="138353" cy="303807"/>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6"/>
            <p:cNvSpPr>
              <a:spLocks/>
            </p:cNvSpPr>
            <p:nvPr userDrawn="1"/>
          </p:nvSpPr>
          <p:spPr bwMode="auto">
            <a:xfrm flipH="1">
              <a:off x="3722761" y="4265391"/>
              <a:ext cx="158322" cy="92711"/>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87"/>
            <p:cNvSpPr>
              <a:spLocks/>
            </p:cNvSpPr>
            <p:nvPr userDrawn="1"/>
          </p:nvSpPr>
          <p:spPr bwMode="auto">
            <a:xfrm flipH="1">
              <a:off x="3849704" y="4199781"/>
              <a:ext cx="228211" cy="115532"/>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88"/>
            <p:cNvSpPr>
              <a:spLocks/>
            </p:cNvSpPr>
            <p:nvPr userDrawn="1"/>
          </p:nvSpPr>
          <p:spPr bwMode="auto">
            <a:xfrm flipH="1">
              <a:off x="2914039" y="3657779"/>
              <a:ext cx="116958" cy="215375"/>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89"/>
            <p:cNvSpPr>
              <a:spLocks/>
            </p:cNvSpPr>
            <p:nvPr userDrawn="1"/>
          </p:nvSpPr>
          <p:spPr bwMode="auto">
            <a:xfrm flipH="1">
              <a:off x="3063802" y="3850333"/>
              <a:ext cx="218227" cy="109827"/>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0"/>
            <p:cNvSpPr>
              <a:spLocks/>
            </p:cNvSpPr>
            <p:nvPr userDrawn="1"/>
          </p:nvSpPr>
          <p:spPr bwMode="auto">
            <a:xfrm flipH="1">
              <a:off x="3313408" y="3492326"/>
              <a:ext cx="212522" cy="370843"/>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1"/>
            <p:cNvSpPr>
              <a:spLocks/>
            </p:cNvSpPr>
            <p:nvPr userDrawn="1"/>
          </p:nvSpPr>
          <p:spPr bwMode="auto">
            <a:xfrm flipH="1">
              <a:off x="3210713" y="3777590"/>
              <a:ext cx="318070" cy="152617"/>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2"/>
            <p:cNvSpPr>
              <a:spLocks/>
            </p:cNvSpPr>
            <p:nvPr userDrawn="1"/>
          </p:nvSpPr>
          <p:spPr bwMode="auto">
            <a:xfrm flipH="1">
              <a:off x="2664433" y="3677747"/>
              <a:ext cx="330906" cy="450717"/>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3"/>
            <p:cNvSpPr>
              <a:spLocks/>
            </p:cNvSpPr>
            <p:nvPr userDrawn="1"/>
          </p:nvSpPr>
          <p:spPr bwMode="auto">
            <a:xfrm flipH="1">
              <a:off x="2991060" y="3868874"/>
              <a:ext cx="19968" cy="256738"/>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4"/>
            <p:cNvSpPr>
              <a:spLocks/>
            </p:cNvSpPr>
            <p:nvPr userDrawn="1"/>
          </p:nvSpPr>
          <p:spPr bwMode="auto">
            <a:xfrm flipH="1">
              <a:off x="2668712" y="3669190"/>
              <a:ext cx="342317" cy="209669"/>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5"/>
            <p:cNvSpPr>
              <a:spLocks noEditPoints="1"/>
            </p:cNvSpPr>
            <p:nvPr userDrawn="1"/>
          </p:nvSpPr>
          <p:spPr bwMode="auto">
            <a:xfrm flipH="1">
              <a:off x="2227978" y="3850333"/>
              <a:ext cx="329480" cy="450717"/>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6"/>
            <p:cNvSpPr>
              <a:spLocks/>
            </p:cNvSpPr>
            <p:nvPr userDrawn="1"/>
          </p:nvSpPr>
          <p:spPr bwMode="auto">
            <a:xfrm flipH="1">
              <a:off x="2253653" y="3885990"/>
              <a:ext cx="276706" cy="380828"/>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597"/>
            <p:cNvSpPr>
              <a:spLocks/>
            </p:cNvSpPr>
            <p:nvPr userDrawn="1"/>
          </p:nvSpPr>
          <p:spPr bwMode="auto">
            <a:xfrm flipH="1">
              <a:off x="2553180" y="4042885"/>
              <a:ext cx="19968" cy="255312"/>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598"/>
            <p:cNvSpPr>
              <a:spLocks/>
            </p:cNvSpPr>
            <p:nvPr userDrawn="1"/>
          </p:nvSpPr>
          <p:spPr bwMode="auto">
            <a:xfrm flipH="1">
              <a:off x="2232258" y="3843201"/>
              <a:ext cx="340891" cy="208243"/>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599"/>
            <p:cNvSpPr>
              <a:spLocks/>
            </p:cNvSpPr>
            <p:nvPr userDrawn="1"/>
          </p:nvSpPr>
          <p:spPr bwMode="auto">
            <a:xfrm flipH="1">
              <a:off x="2130988" y="4115628"/>
              <a:ext cx="392238" cy="228211"/>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0"/>
            <p:cNvSpPr>
              <a:spLocks/>
            </p:cNvSpPr>
            <p:nvPr userDrawn="1"/>
          </p:nvSpPr>
          <p:spPr bwMode="auto">
            <a:xfrm flipH="1">
              <a:off x="2006899" y="4232586"/>
              <a:ext cx="315217" cy="203964"/>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1"/>
            <p:cNvSpPr>
              <a:spLocks noEditPoints="1"/>
            </p:cNvSpPr>
            <p:nvPr userDrawn="1"/>
          </p:nvSpPr>
          <p:spPr bwMode="auto">
            <a:xfrm flipH="1">
              <a:off x="2006899" y="4102791"/>
              <a:ext cx="539149" cy="31379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2"/>
            <p:cNvSpPr>
              <a:spLocks/>
            </p:cNvSpPr>
            <p:nvPr userDrawn="1"/>
          </p:nvSpPr>
          <p:spPr bwMode="auto">
            <a:xfrm flipH="1">
              <a:off x="2322116" y="4269671"/>
              <a:ext cx="251032" cy="166880"/>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3"/>
            <p:cNvSpPr>
              <a:spLocks/>
            </p:cNvSpPr>
            <p:nvPr userDrawn="1"/>
          </p:nvSpPr>
          <p:spPr bwMode="auto">
            <a:xfrm flipH="1">
              <a:off x="2477585" y="4268244"/>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4"/>
            <p:cNvSpPr>
              <a:spLocks/>
            </p:cNvSpPr>
            <p:nvPr userDrawn="1"/>
          </p:nvSpPr>
          <p:spPr bwMode="auto">
            <a:xfrm flipH="1">
              <a:off x="2449058" y="4252555"/>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5"/>
            <p:cNvSpPr>
              <a:spLocks/>
            </p:cNvSpPr>
            <p:nvPr userDrawn="1"/>
          </p:nvSpPr>
          <p:spPr bwMode="auto">
            <a:xfrm flipH="1">
              <a:off x="2457616" y="4256833"/>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06"/>
            <p:cNvSpPr>
              <a:spLocks/>
            </p:cNvSpPr>
            <p:nvPr userDrawn="1"/>
          </p:nvSpPr>
          <p:spPr bwMode="auto">
            <a:xfrm flipH="1">
              <a:off x="2467600" y="4262539"/>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08"/>
            <p:cNvSpPr>
              <a:spLocks/>
            </p:cNvSpPr>
            <p:nvPr userDrawn="1"/>
          </p:nvSpPr>
          <p:spPr bwMode="auto">
            <a:xfrm flipH="1">
              <a:off x="2447632" y="4265391"/>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09"/>
            <p:cNvSpPr>
              <a:spLocks/>
            </p:cNvSpPr>
            <p:nvPr userDrawn="1"/>
          </p:nvSpPr>
          <p:spPr bwMode="auto">
            <a:xfrm flipH="1">
              <a:off x="2486143" y="427394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0"/>
            <p:cNvSpPr>
              <a:spLocks/>
            </p:cNvSpPr>
            <p:nvPr userDrawn="1"/>
          </p:nvSpPr>
          <p:spPr bwMode="auto">
            <a:xfrm flipH="1">
              <a:off x="2494701" y="4279654"/>
              <a:ext cx="15690" cy="8558"/>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1"/>
            <p:cNvSpPr>
              <a:spLocks/>
            </p:cNvSpPr>
            <p:nvPr userDrawn="1"/>
          </p:nvSpPr>
          <p:spPr bwMode="auto">
            <a:xfrm flipH="1">
              <a:off x="2461896" y="4273949"/>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2"/>
            <p:cNvSpPr>
              <a:spLocks/>
            </p:cNvSpPr>
            <p:nvPr userDrawn="1"/>
          </p:nvSpPr>
          <p:spPr bwMode="auto">
            <a:xfrm flipH="1">
              <a:off x="2440500" y="4279654"/>
              <a:ext cx="24248" cy="14263"/>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3"/>
            <p:cNvSpPr>
              <a:spLocks/>
            </p:cNvSpPr>
            <p:nvPr userDrawn="1"/>
          </p:nvSpPr>
          <p:spPr bwMode="auto">
            <a:xfrm flipH="1">
              <a:off x="2476159" y="4282507"/>
              <a:ext cx="24248" cy="14263"/>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4"/>
            <p:cNvSpPr>
              <a:spLocks/>
            </p:cNvSpPr>
            <p:nvPr userDrawn="1"/>
          </p:nvSpPr>
          <p:spPr bwMode="auto">
            <a:xfrm flipH="1">
              <a:off x="2456190" y="4288212"/>
              <a:ext cx="28526" cy="17116"/>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5"/>
            <p:cNvSpPr>
              <a:spLocks/>
            </p:cNvSpPr>
            <p:nvPr userDrawn="1"/>
          </p:nvSpPr>
          <p:spPr bwMode="auto">
            <a:xfrm flipH="1">
              <a:off x="2431942" y="4256833"/>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6"/>
            <p:cNvSpPr>
              <a:spLocks/>
            </p:cNvSpPr>
            <p:nvPr userDrawn="1"/>
          </p:nvSpPr>
          <p:spPr bwMode="auto">
            <a:xfrm flipH="1">
              <a:off x="2426237" y="4271097"/>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17"/>
            <p:cNvSpPr>
              <a:spLocks/>
            </p:cNvSpPr>
            <p:nvPr userDrawn="1"/>
          </p:nvSpPr>
          <p:spPr bwMode="auto">
            <a:xfrm flipH="1">
              <a:off x="2346363" y="424257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18"/>
            <p:cNvSpPr>
              <a:spLocks/>
            </p:cNvSpPr>
            <p:nvPr userDrawn="1"/>
          </p:nvSpPr>
          <p:spPr bwMode="auto">
            <a:xfrm flipH="1">
              <a:off x="2421959" y="4285360"/>
              <a:ext cx="24248" cy="14263"/>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19"/>
            <p:cNvSpPr>
              <a:spLocks/>
            </p:cNvSpPr>
            <p:nvPr userDrawn="1"/>
          </p:nvSpPr>
          <p:spPr bwMode="auto">
            <a:xfrm flipH="1">
              <a:off x="2399138" y="4309607"/>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0"/>
            <p:cNvSpPr>
              <a:spLocks/>
            </p:cNvSpPr>
            <p:nvPr userDrawn="1"/>
          </p:nvSpPr>
          <p:spPr bwMode="auto">
            <a:xfrm flipH="1">
              <a:off x="2384874" y="4301049"/>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1"/>
            <p:cNvSpPr>
              <a:spLocks/>
            </p:cNvSpPr>
            <p:nvPr userDrawn="1"/>
          </p:nvSpPr>
          <p:spPr bwMode="auto">
            <a:xfrm flipH="1">
              <a:off x="2436222" y="4293918"/>
              <a:ext cx="34232" cy="19968"/>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2"/>
            <p:cNvSpPr>
              <a:spLocks/>
            </p:cNvSpPr>
            <p:nvPr userDrawn="1"/>
          </p:nvSpPr>
          <p:spPr bwMode="auto">
            <a:xfrm flipH="1">
              <a:off x="2411975" y="4299623"/>
              <a:ext cx="42790" cy="2424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3"/>
            <p:cNvSpPr>
              <a:spLocks/>
            </p:cNvSpPr>
            <p:nvPr userDrawn="1"/>
          </p:nvSpPr>
          <p:spPr bwMode="auto">
            <a:xfrm flipH="1">
              <a:off x="2429090" y="4241143"/>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4"/>
            <p:cNvSpPr>
              <a:spLocks/>
            </p:cNvSpPr>
            <p:nvPr userDrawn="1"/>
          </p:nvSpPr>
          <p:spPr bwMode="auto">
            <a:xfrm flipH="1">
              <a:off x="2439074" y="4246849"/>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5"/>
            <p:cNvSpPr>
              <a:spLocks/>
            </p:cNvSpPr>
            <p:nvPr userDrawn="1"/>
          </p:nvSpPr>
          <p:spPr bwMode="auto">
            <a:xfrm flipH="1">
              <a:off x="2420532" y="423543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6"/>
            <p:cNvSpPr>
              <a:spLocks/>
            </p:cNvSpPr>
            <p:nvPr userDrawn="1"/>
          </p:nvSpPr>
          <p:spPr bwMode="auto">
            <a:xfrm flipH="1">
              <a:off x="2400563" y="4224028"/>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27"/>
            <p:cNvSpPr>
              <a:spLocks/>
            </p:cNvSpPr>
            <p:nvPr userDrawn="1"/>
          </p:nvSpPr>
          <p:spPr bwMode="auto">
            <a:xfrm flipH="1">
              <a:off x="2410548" y="422973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28"/>
            <p:cNvSpPr>
              <a:spLocks/>
            </p:cNvSpPr>
            <p:nvPr userDrawn="1"/>
          </p:nvSpPr>
          <p:spPr bwMode="auto">
            <a:xfrm flipH="1">
              <a:off x="2334953" y="4185517"/>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29"/>
            <p:cNvSpPr>
              <a:spLocks/>
            </p:cNvSpPr>
            <p:nvPr userDrawn="1"/>
          </p:nvSpPr>
          <p:spPr bwMode="auto">
            <a:xfrm flipH="1">
              <a:off x="2344937" y="4191223"/>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0"/>
            <p:cNvSpPr>
              <a:spLocks/>
            </p:cNvSpPr>
            <p:nvPr userDrawn="1"/>
          </p:nvSpPr>
          <p:spPr bwMode="auto">
            <a:xfrm flipH="1">
              <a:off x="2354921" y="4196928"/>
              <a:ext cx="15690" cy="9985"/>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1"/>
            <p:cNvSpPr>
              <a:spLocks/>
            </p:cNvSpPr>
            <p:nvPr userDrawn="1"/>
          </p:nvSpPr>
          <p:spPr bwMode="auto">
            <a:xfrm flipH="1">
              <a:off x="2327822" y="4196928"/>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2"/>
            <p:cNvSpPr>
              <a:spLocks/>
            </p:cNvSpPr>
            <p:nvPr userDrawn="1"/>
          </p:nvSpPr>
          <p:spPr bwMode="auto">
            <a:xfrm flipH="1">
              <a:off x="2363479" y="4202633"/>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3"/>
            <p:cNvSpPr>
              <a:spLocks/>
            </p:cNvSpPr>
            <p:nvPr userDrawn="1"/>
          </p:nvSpPr>
          <p:spPr bwMode="auto">
            <a:xfrm flipH="1">
              <a:off x="2306426" y="420120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4"/>
            <p:cNvSpPr>
              <a:spLocks/>
            </p:cNvSpPr>
            <p:nvPr userDrawn="1"/>
          </p:nvSpPr>
          <p:spPr bwMode="auto">
            <a:xfrm flipH="1">
              <a:off x="2372037" y="4208338"/>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5"/>
            <p:cNvSpPr>
              <a:spLocks/>
            </p:cNvSpPr>
            <p:nvPr userDrawn="1"/>
          </p:nvSpPr>
          <p:spPr bwMode="auto">
            <a:xfrm flipH="1">
              <a:off x="2342085" y="4205486"/>
              <a:ext cx="24248" cy="14263"/>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6"/>
            <p:cNvSpPr>
              <a:spLocks/>
            </p:cNvSpPr>
            <p:nvPr userDrawn="1"/>
          </p:nvSpPr>
          <p:spPr bwMode="auto">
            <a:xfrm flipH="1">
              <a:off x="2287885" y="4208338"/>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37"/>
            <p:cNvSpPr>
              <a:spLocks/>
            </p:cNvSpPr>
            <p:nvPr userDrawn="1"/>
          </p:nvSpPr>
          <p:spPr bwMode="auto">
            <a:xfrm flipH="1">
              <a:off x="2322116" y="4209764"/>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38"/>
            <p:cNvSpPr>
              <a:spLocks/>
            </p:cNvSpPr>
            <p:nvPr userDrawn="1"/>
          </p:nvSpPr>
          <p:spPr bwMode="auto">
            <a:xfrm flipH="1">
              <a:off x="2263637" y="4212617"/>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39"/>
            <p:cNvSpPr>
              <a:spLocks/>
            </p:cNvSpPr>
            <p:nvPr userDrawn="1"/>
          </p:nvSpPr>
          <p:spPr bwMode="auto">
            <a:xfrm flipH="1">
              <a:off x="2357774" y="421404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0"/>
            <p:cNvSpPr>
              <a:spLocks/>
            </p:cNvSpPr>
            <p:nvPr userDrawn="1"/>
          </p:nvSpPr>
          <p:spPr bwMode="auto">
            <a:xfrm flipH="1">
              <a:off x="2302148" y="4216896"/>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1"/>
            <p:cNvSpPr>
              <a:spLocks/>
            </p:cNvSpPr>
            <p:nvPr userDrawn="1"/>
          </p:nvSpPr>
          <p:spPr bwMode="auto">
            <a:xfrm flipH="1">
              <a:off x="2277900" y="422117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2"/>
            <p:cNvSpPr>
              <a:spLocks/>
            </p:cNvSpPr>
            <p:nvPr userDrawn="1"/>
          </p:nvSpPr>
          <p:spPr bwMode="auto">
            <a:xfrm flipH="1">
              <a:off x="2372037" y="4222602"/>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3"/>
            <p:cNvSpPr>
              <a:spLocks/>
            </p:cNvSpPr>
            <p:nvPr userDrawn="1"/>
          </p:nvSpPr>
          <p:spPr bwMode="auto">
            <a:xfrm flipH="1">
              <a:off x="2350643" y="4226880"/>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4"/>
            <p:cNvSpPr>
              <a:spLocks/>
            </p:cNvSpPr>
            <p:nvPr userDrawn="1"/>
          </p:nvSpPr>
          <p:spPr bwMode="auto">
            <a:xfrm flipH="1">
              <a:off x="2293590" y="4229733"/>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5"/>
            <p:cNvSpPr>
              <a:spLocks/>
            </p:cNvSpPr>
            <p:nvPr userDrawn="1"/>
          </p:nvSpPr>
          <p:spPr bwMode="auto">
            <a:xfrm flipH="1">
              <a:off x="2387727" y="4231160"/>
              <a:ext cx="24248" cy="14263"/>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6"/>
            <p:cNvSpPr>
              <a:spLocks/>
            </p:cNvSpPr>
            <p:nvPr userDrawn="1"/>
          </p:nvSpPr>
          <p:spPr bwMode="auto">
            <a:xfrm flipH="1">
              <a:off x="2366332" y="4235438"/>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47"/>
            <p:cNvSpPr>
              <a:spLocks/>
            </p:cNvSpPr>
            <p:nvPr userDrawn="1"/>
          </p:nvSpPr>
          <p:spPr bwMode="auto">
            <a:xfrm flipH="1">
              <a:off x="2277900" y="4239718"/>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48"/>
            <p:cNvSpPr>
              <a:spLocks/>
            </p:cNvSpPr>
            <p:nvPr userDrawn="1"/>
          </p:nvSpPr>
          <p:spPr bwMode="auto">
            <a:xfrm flipH="1">
              <a:off x="2401990" y="4239718"/>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49"/>
            <p:cNvSpPr>
              <a:spLocks/>
            </p:cNvSpPr>
            <p:nvPr userDrawn="1"/>
          </p:nvSpPr>
          <p:spPr bwMode="auto">
            <a:xfrm flipH="1">
              <a:off x="2380595" y="4243996"/>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0"/>
            <p:cNvSpPr>
              <a:spLocks/>
            </p:cNvSpPr>
            <p:nvPr userDrawn="1"/>
          </p:nvSpPr>
          <p:spPr bwMode="auto">
            <a:xfrm flipH="1">
              <a:off x="2323542" y="4246849"/>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1"/>
            <p:cNvSpPr>
              <a:spLocks/>
            </p:cNvSpPr>
            <p:nvPr userDrawn="1"/>
          </p:nvSpPr>
          <p:spPr bwMode="auto">
            <a:xfrm flipH="1">
              <a:off x="2417679" y="4248275"/>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2"/>
            <p:cNvSpPr>
              <a:spLocks/>
            </p:cNvSpPr>
            <p:nvPr userDrawn="1"/>
          </p:nvSpPr>
          <p:spPr bwMode="auto">
            <a:xfrm flipH="1">
              <a:off x="2362053" y="425112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3"/>
            <p:cNvSpPr>
              <a:spLocks/>
            </p:cNvSpPr>
            <p:nvPr userDrawn="1"/>
          </p:nvSpPr>
          <p:spPr bwMode="auto">
            <a:xfrm flipH="1">
              <a:off x="2396285" y="4253981"/>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4"/>
            <p:cNvSpPr>
              <a:spLocks/>
            </p:cNvSpPr>
            <p:nvPr userDrawn="1"/>
          </p:nvSpPr>
          <p:spPr bwMode="auto">
            <a:xfrm flipH="1">
              <a:off x="2337805" y="4255407"/>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5"/>
            <p:cNvSpPr>
              <a:spLocks/>
            </p:cNvSpPr>
            <p:nvPr userDrawn="1"/>
          </p:nvSpPr>
          <p:spPr bwMode="auto">
            <a:xfrm flipH="1">
              <a:off x="2376316" y="4259686"/>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6"/>
            <p:cNvSpPr>
              <a:spLocks/>
            </p:cNvSpPr>
            <p:nvPr userDrawn="1"/>
          </p:nvSpPr>
          <p:spPr bwMode="auto">
            <a:xfrm flipH="1">
              <a:off x="2352069" y="4263964"/>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57"/>
            <p:cNvSpPr>
              <a:spLocks/>
            </p:cNvSpPr>
            <p:nvPr userDrawn="1"/>
          </p:nvSpPr>
          <p:spPr bwMode="auto">
            <a:xfrm flipH="1">
              <a:off x="2392005" y="4268244"/>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58"/>
            <p:cNvSpPr>
              <a:spLocks/>
            </p:cNvSpPr>
            <p:nvPr userDrawn="1"/>
          </p:nvSpPr>
          <p:spPr bwMode="auto">
            <a:xfrm flipH="1">
              <a:off x="2367758" y="427252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59"/>
            <p:cNvSpPr>
              <a:spLocks/>
            </p:cNvSpPr>
            <p:nvPr userDrawn="1"/>
          </p:nvSpPr>
          <p:spPr bwMode="auto">
            <a:xfrm flipH="1">
              <a:off x="2406269" y="4276802"/>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0"/>
            <p:cNvSpPr>
              <a:spLocks/>
            </p:cNvSpPr>
            <p:nvPr userDrawn="1"/>
          </p:nvSpPr>
          <p:spPr bwMode="auto">
            <a:xfrm flipH="1">
              <a:off x="2382022" y="4282507"/>
              <a:ext cx="25674" cy="12837"/>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1"/>
            <p:cNvSpPr>
              <a:spLocks/>
            </p:cNvSpPr>
            <p:nvPr userDrawn="1"/>
          </p:nvSpPr>
          <p:spPr bwMode="auto">
            <a:xfrm flipH="1">
              <a:off x="2293590" y="4248275"/>
              <a:ext cx="85579" cy="49922"/>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2"/>
            <p:cNvSpPr>
              <a:spLocks/>
            </p:cNvSpPr>
            <p:nvPr userDrawn="1"/>
          </p:nvSpPr>
          <p:spPr bwMode="auto">
            <a:xfrm flipH="1">
              <a:off x="2397711" y="4291065"/>
              <a:ext cx="24248" cy="14263"/>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3"/>
            <p:cNvSpPr>
              <a:spLocks/>
            </p:cNvSpPr>
            <p:nvPr userDrawn="1"/>
          </p:nvSpPr>
          <p:spPr bwMode="auto">
            <a:xfrm flipH="1">
              <a:off x="2370611" y="4292491"/>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4"/>
            <p:cNvSpPr>
              <a:spLocks/>
            </p:cNvSpPr>
            <p:nvPr userDrawn="1"/>
          </p:nvSpPr>
          <p:spPr bwMode="auto">
            <a:xfrm flipH="1">
              <a:off x="2410548" y="426253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5"/>
            <p:cNvSpPr>
              <a:spLocks/>
            </p:cNvSpPr>
            <p:nvPr userDrawn="1"/>
          </p:nvSpPr>
          <p:spPr bwMode="auto">
            <a:xfrm flipH="1">
              <a:off x="2332100" y="4234012"/>
              <a:ext cx="24248" cy="14263"/>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6"/>
            <p:cNvSpPr>
              <a:spLocks/>
            </p:cNvSpPr>
            <p:nvPr userDrawn="1"/>
          </p:nvSpPr>
          <p:spPr bwMode="auto">
            <a:xfrm flipH="1">
              <a:off x="2307853" y="4238291"/>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67"/>
            <p:cNvSpPr>
              <a:spLocks/>
            </p:cNvSpPr>
            <p:nvPr userDrawn="1"/>
          </p:nvSpPr>
          <p:spPr bwMode="auto">
            <a:xfrm flipH="1">
              <a:off x="2316411" y="4225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68"/>
            <p:cNvSpPr>
              <a:spLocks/>
            </p:cNvSpPr>
            <p:nvPr userDrawn="1"/>
          </p:nvSpPr>
          <p:spPr bwMode="auto">
            <a:xfrm flipH="1">
              <a:off x="2336379" y="4218322"/>
              <a:ext cx="24248" cy="14263"/>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69"/>
            <p:cNvSpPr>
              <a:spLocks/>
            </p:cNvSpPr>
            <p:nvPr userDrawn="1"/>
          </p:nvSpPr>
          <p:spPr bwMode="auto">
            <a:xfrm flipH="1">
              <a:off x="2252226" y="4169827"/>
              <a:ext cx="35658" cy="19968"/>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0"/>
            <p:cNvSpPr>
              <a:spLocks/>
            </p:cNvSpPr>
            <p:nvPr userDrawn="1"/>
          </p:nvSpPr>
          <p:spPr bwMode="auto">
            <a:xfrm flipH="1">
              <a:off x="2276474" y="4184091"/>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1"/>
            <p:cNvSpPr>
              <a:spLocks/>
            </p:cNvSpPr>
            <p:nvPr userDrawn="1"/>
          </p:nvSpPr>
          <p:spPr bwMode="auto">
            <a:xfrm flipH="1">
              <a:off x="2220847" y="4169827"/>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2"/>
            <p:cNvSpPr>
              <a:spLocks/>
            </p:cNvSpPr>
            <p:nvPr userDrawn="1"/>
          </p:nvSpPr>
          <p:spPr bwMode="auto">
            <a:xfrm flipH="1">
              <a:off x="2219421" y="4209764"/>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3"/>
            <p:cNvSpPr>
              <a:spLocks/>
            </p:cNvSpPr>
            <p:nvPr userDrawn="1"/>
          </p:nvSpPr>
          <p:spPr bwMode="auto">
            <a:xfrm flipH="1">
              <a:off x="2226553" y="4205486"/>
              <a:ext cx="17116" cy="9985"/>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4"/>
            <p:cNvSpPr>
              <a:spLocks/>
            </p:cNvSpPr>
            <p:nvPr userDrawn="1"/>
          </p:nvSpPr>
          <p:spPr bwMode="auto">
            <a:xfrm flipH="1">
              <a:off x="2233684" y="4216896"/>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5"/>
            <p:cNvSpPr>
              <a:spLocks/>
            </p:cNvSpPr>
            <p:nvPr userDrawn="1"/>
          </p:nvSpPr>
          <p:spPr bwMode="auto">
            <a:xfrm flipH="1">
              <a:off x="2236537" y="4178385"/>
              <a:ext cx="45642" cy="27101"/>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6"/>
            <p:cNvSpPr>
              <a:spLocks/>
            </p:cNvSpPr>
            <p:nvPr userDrawn="1"/>
          </p:nvSpPr>
          <p:spPr bwMode="auto">
            <a:xfrm flipH="1">
              <a:off x="2272195" y="4199781"/>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77"/>
            <p:cNvSpPr>
              <a:spLocks/>
            </p:cNvSpPr>
            <p:nvPr userDrawn="1"/>
          </p:nvSpPr>
          <p:spPr bwMode="auto">
            <a:xfrm flipH="1">
              <a:off x="2220847" y="4188370"/>
              <a:ext cx="52774" cy="29953"/>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78"/>
            <p:cNvSpPr>
              <a:spLocks/>
            </p:cNvSpPr>
            <p:nvPr userDrawn="1"/>
          </p:nvSpPr>
          <p:spPr bwMode="auto">
            <a:xfrm flipH="1">
              <a:off x="2312132" y="4188370"/>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79"/>
            <p:cNvSpPr>
              <a:spLocks/>
            </p:cNvSpPr>
            <p:nvPr userDrawn="1"/>
          </p:nvSpPr>
          <p:spPr bwMode="auto">
            <a:xfrm flipH="1">
              <a:off x="2297868" y="4164122"/>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0"/>
            <p:cNvSpPr>
              <a:spLocks/>
            </p:cNvSpPr>
            <p:nvPr userDrawn="1"/>
          </p:nvSpPr>
          <p:spPr bwMode="auto">
            <a:xfrm flipH="1">
              <a:off x="2306426" y="4169827"/>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1"/>
            <p:cNvSpPr>
              <a:spLocks/>
            </p:cNvSpPr>
            <p:nvPr userDrawn="1"/>
          </p:nvSpPr>
          <p:spPr bwMode="auto">
            <a:xfrm flipH="1">
              <a:off x="2266489" y="4161269"/>
              <a:ext cx="41364" cy="2424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2"/>
            <p:cNvSpPr>
              <a:spLocks/>
            </p:cNvSpPr>
            <p:nvPr userDrawn="1"/>
          </p:nvSpPr>
          <p:spPr bwMode="auto">
            <a:xfrm flipH="1">
              <a:off x="2297868" y="4179812"/>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3"/>
            <p:cNvSpPr>
              <a:spLocks/>
            </p:cNvSpPr>
            <p:nvPr userDrawn="1"/>
          </p:nvSpPr>
          <p:spPr bwMode="auto">
            <a:xfrm flipH="1">
              <a:off x="2292163" y="419264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4"/>
            <p:cNvSpPr>
              <a:spLocks/>
            </p:cNvSpPr>
            <p:nvPr userDrawn="1"/>
          </p:nvSpPr>
          <p:spPr bwMode="auto">
            <a:xfrm flipH="1">
              <a:off x="2175205" y="4179812"/>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5"/>
            <p:cNvSpPr>
              <a:spLocks/>
            </p:cNvSpPr>
            <p:nvPr userDrawn="1"/>
          </p:nvSpPr>
          <p:spPr bwMode="auto">
            <a:xfrm flipH="1">
              <a:off x="2220847" y="4119907"/>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6"/>
            <p:cNvSpPr>
              <a:spLocks/>
            </p:cNvSpPr>
            <p:nvPr userDrawn="1"/>
          </p:nvSpPr>
          <p:spPr bwMode="auto">
            <a:xfrm flipH="1">
              <a:off x="2230832" y="4125612"/>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87"/>
            <p:cNvSpPr>
              <a:spLocks/>
            </p:cNvSpPr>
            <p:nvPr userDrawn="1"/>
          </p:nvSpPr>
          <p:spPr bwMode="auto">
            <a:xfrm flipH="1">
              <a:off x="2206584" y="4127038"/>
              <a:ext cx="24248" cy="12837"/>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88"/>
            <p:cNvSpPr>
              <a:spLocks/>
            </p:cNvSpPr>
            <p:nvPr userDrawn="1"/>
          </p:nvSpPr>
          <p:spPr bwMode="auto">
            <a:xfrm flipH="1">
              <a:off x="2220847" y="413559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89"/>
            <p:cNvSpPr>
              <a:spLocks/>
            </p:cNvSpPr>
            <p:nvPr userDrawn="1"/>
          </p:nvSpPr>
          <p:spPr bwMode="auto">
            <a:xfrm flipH="1">
              <a:off x="2206584" y="414272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0"/>
            <p:cNvSpPr>
              <a:spLocks/>
            </p:cNvSpPr>
            <p:nvPr userDrawn="1"/>
          </p:nvSpPr>
          <p:spPr bwMode="auto">
            <a:xfrm flipH="1">
              <a:off x="2176632" y="4134170"/>
              <a:ext cx="39937" cy="2424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1"/>
            <p:cNvSpPr>
              <a:spLocks/>
            </p:cNvSpPr>
            <p:nvPr userDrawn="1"/>
          </p:nvSpPr>
          <p:spPr bwMode="auto">
            <a:xfrm flipH="1">
              <a:off x="2190895" y="4152712"/>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2"/>
            <p:cNvSpPr>
              <a:spLocks/>
            </p:cNvSpPr>
            <p:nvPr userDrawn="1"/>
          </p:nvSpPr>
          <p:spPr bwMode="auto">
            <a:xfrm flipH="1">
              <a:off x="2175205" y="4161269"/>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3"/>
            <p:cNvSpPr>
              <a:spLocks/>
            </p:cNvSpPr>
            <p:nvPr userDrawn="1"/>
          </p:nvSpPr>
          <p:spPr bwMode="auto">
            <a:xfrm flipH="1">
              <a:off x="2143826" y="4152712"/>
              <a:ext cx="41364" cy="22821"/>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4"/>
            <p:cNvSpPr>
              <a:spLocks/>
            </p:cNvSpPr>
            <p:nvPr userDrawn="1"/>
          </p:nvSpPr>
          <p:spPr bwMode="auto">
            <a:xfrm flipH="1">
              <a:off x="2159516" y="4169827"/>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5"/>
            <p:cNvSpPr>
              <a:spLocks/>
            </p:cNvSpPr>
            <p:nvPr userDrawn="1"/>
          </p:nvSpPr>
          <p:spPr bwMode="auto">
            <a:xfrm flipH="1">
              <a:off x="2206584" y="4161269"/>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6"/>
            <p:cNvSpPr>
              <a:spLocks/>
            </p:cNvSpPr>
            <p:nvPr userDrawn="1"/>
          </p:nvSpPr>
          <p:spPr bwMode="auto">
            <a:xfrm flipH="1">
              <a:off x="2222274" y="4152712"/>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697"/>
            <p:cNvSpPr>
              <a:spLocks/>
            </p:cNvSpPr>
            <p:nvPr userDrawn="1"/>
          </p:nvSpPr>
          <p:spPr bwMode="auto">
            <a:xfrm flipH="1">
              <a:off x="2236537" y="416126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698"/>
            <p:cNvSpPr>
              <a:spLocks/>
            </p:cNvSpPr>
            <p:nvPr userDrawn="1"/>
          </p:nvSpPr>
          <p:spPr bwMode="auto">
            <a:xfrm flipH="1">
              <a:off x="2236537" y="414415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699"/>
            <p:cNvSpPr>
              <a:spLocks/>
            </p:cNvSpPr>
            <p:nvPr userDrawn="1"/>
          </p:nvSpPr>
          <p:spPr bwMode="auto">
            <a:xfrm flipH="1">
              <a:off x="2277900" y="4152712"/>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0"/>
            <p:cNvSpPr>
              <a:spLocks/>
            </p:cNvSpPr>
            <p:nvPr userDrawn="1"/>
          </p:nvSpPr>
          <p:spPr bwMode="auto">
            <a:xfrm flipH="1">
              <a:off x="2240816" y="4131317"/>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1"/>
            <p:cNvSpPr>
              <a:spLocks/>
            </p:cNvSpPr>
            <p:nvPr userDrawn="1"/>
          </p:nvSpPr>
          <p:spPr bwMode="auto">
            <a:xfrm flipH="1">
              <a:off x="2249373" y="4137022"/>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2"/>
            <p:cNvSpPr>
              <a:spLocks/>
            </p:cNvSpPr>
            <p:nvPr userDrawn="1"/>
          </p:nvSpPr>
          <p:spPr bwMode="auto">
            <a:xfrm flipH="1">
              <a:off x="2259358" y="4142728"/>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3"/>
            <p:cNvSpPr>
              <a:spLocks/>
            </p:cNvSpPr>
            <p:nvPr userDrawn="1"/>
          </p:nvSpPr>
          <p:spPr bwMode="auto">
            <a:xfrm flipH="1">
              <a:off x="2269342" y="4147006"/>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4"/>
            <p:cNvSpPr>
              <a:spLocks/>
            </p:cNvSpPr>
            <p:nvPr userDrawn="1"/>
          </p:nvSpPr>
          <p:spPr bwMode="auto">
            <a:xfrm flipH="1">
              <a:off x="2250800" y="4152712"/>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5"/>
            <p:cNvSpPr>
              <a:spLocks/>
            </p:cNvSpPr>
            <p:nvPr userDrawn="1"/>
          </p:nvSpPr>
          <p:spPr bwMode="auto">
            <a:xfrm flipH="1">
              <a:off x="2205158" y="4201206"/>
              <a:ext cx="17116" cy="9985"/>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6"/>
            <p:cNvSpPr>
              <a:spLocks/>
            </p:cNvSpPr>
            <p:nvPr userDrawn="1"/>
          </p:nvSpPr>
          <p:spPr bwMode="auto">
            <a:xfrm flipH="1">
              <a:off x="2189468" y="4188370"/>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07"/>
            <p:cNvSpPr>
              <a:spLocks/>
            </p:cNvSpPr>
            <p:nvPr userDrawn="1"/>
          </p:nvSpPr>
          <p:spPr bwMode="auto">
            <a:xfrm flipH="1">
              <a:off x="2205158" y="4178385"/>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08"/>
            <p:cNvSpPr>
              <a:spLocks/>
            </p:cNvSpPr>
            <p:nvPr userDrawn="1"/>
          </p:nvSpPr>
          <p:spPr bwMode="auto">
            <a:xfrm flipH="1">
              <a:off x="2190895" y="4169827"/>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09"/>
            <p:cNvSpPr>
              <a:spLocks/>
            </p:cNvSpPr>
            <p:nvPr userDrawn="1"/>
          </p:nvSpPr>
          <p:spPr bwMode="auto">
            <a:xfrm flipH="1">
              <a:off x="2413401" y="4318165"/>
              <a:ext cx="24248" cy="14263"/>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0"/>
            <p:cNvSpPr>
              <a:spLocks/>
            </p:cNvSpPr>
            <p:nvPr userDrawn="1"/>
          </p:nvSpPr>
          <p:spPr bwMode="auto">
            <a:xfrm flipH="1">
              <a:off x="2247948" y="4221175"/>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1"/>
            <p:cNvSpPr>
              <a:spLocks/>
            </p:cNvSpPr>
            <p:nvPr userDrawn="1"/>
          </p:nvSpPr>
          <p:spPr bwMode="auto">
            <a:xfrm flipH="1">
              <a:off x="2262211" y="422973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2"/>
            <p:cNvSpPr>
              <a:spLocks/>
            </p:cNvSpPr>
            <p:nvPr userDrawn="1"/>
          </p:nvSpPr>
          <p:spPr bwMode="auto">
            <a:xfrm flipH="1">
              <a:off x="2382022" y="4214044"/>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3"/>
            <p:cNvSpPr>
              <a:spLocks/>
            </p:cNvSpPr>
            <p:nvPr userDrawn="1"/>
          </p:nvSpPr>
          <p:spPr bwMode="auto">
            <a:xfrm flipH="1">
              <a:off x="2392005" y="421832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4"/>
            <p:cNvSpPr>
              <a:spLocks/>
            </p:cNvSpPr>
            <p:nvPr userDrawn="1"/>
          </p:nvSpPr>
          <p:spPr bwMode="auto">
            <a:xfrm flipH="1">
              <a:off x="2326395" y="4181238"/>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5"/>
            <p:cNvSpPr>
              <a:spLocks/>
            </p:cNvSpPr>
            <p:nvPr userDrawn="1"/>
          </p:nvSpPr>
          <p:spPr bwMode="auto">
            <a:xfrm flipH="1">
              <a:off x="2316411" y="4175533"/>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716"/>
            <p:cNvSpPr>
              <a:spLocks/>
            </p:cNvSpPr>
            <p:nvPr userDrawn="1"/>
          </p:nvSpPr>
          <p:spPr bwMode="auto">
            <a:xfrm flipH="1">
              <a:off x="2287885" y="4158417"/>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717"/>
            <p:cNvSpPr>
              <a:spLocks/>
            </p:cNvSpPr>
            <p:nvPr userDrawn="1"/>
          </p:nvSpPr>
          <p:spPr bwMode="auto">
            <a:xfrm flipH="1">
              <a:off x="2145253" y="4252554"/>
              <a:ext cx="148337" cy="87006"/>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718"/>
            <p:cNvSpPr>
              <a:spLocks/>
            </p:cNvSpPr>
            <p:nvPr userDrawn="1"/>
          </p:nvSpPr>
          <p:spPr bwMode="auto">
            <a:xfrm flipH="1">
              <a:off x="2413401" y="4092806"/>
              <a:ext cx="71316" cy="139779"/>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9" name="Freeform 719"/>
            <p:cNvSpPr>
              <a:spLocks/>
            </p:cNvSpPr>
            <p:nvPr userDrawn="1"/>
          </p:nvSpPr>
          <p:spPr bwMode="auto">
            <a:xfrm flipH="1">
              <a:off x="2349217" y="4008654"/>
              <a:ext cx="105548" cy="206817"/>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0" name="Freeform 720"/>
            <p:cNvSpPr>
              <a:spLocks/>
            </p:cNvSpPr>
            <p:nvPr userDrawn="1"/>
          </p:nvSpPr>
          <p:spPr bwMode="auto">
            <a:xfrm flipH="1">
              <a:off x="2290737" y="3955879"/>
              <a:ext cx="131221" cy="241049"/>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1" name="Freeform 721"/>
            <p:cNvSpPr>
              <a:spLocks/>
            </p:cNvSpPr>
            <p:nvPr userDrawn="1"/>
          </p:nvSpPr>
          <p:spPr bwMode="auto">
            <a:xfrm flipH="1">
              <a:off x="2808492" y="4514997"/>
              <a:ext cx="216801" cy="82727"/>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2"/>
            <p:cNvSpPr>
              <a:spLocks/>
            </p:cNvSpPr>
            <p:nvPr userDrawn="1"/>
          </p:nvSpPr>
          <p:spPr bwMode="auto">
            <a:xfrm flipH="1">
              <a:off x="2701517" y="4539245"/>
              <a:ext cx="161175" cy="114106"/>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3"/>
            <p:cNvSpPr>
              <a:spLocks/>
            </p:cNvSpPr>
            <p:nvPr userDrawn="1"/>
          </p:nvSpPr>
          <p:spPr bwMode="auto">
            <a:xfrm flipH="1">
              <a:off x="2514670" y="4420860"/>
              <a:ext cx="345169" cy="199685"/>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4"/>
            <p:cNvSpPr>
              <a:spLocks/>
            </p:cNvSpPr>
            <p:nvPr userDrawn="1"/>
          </p:nvSpPr>
          <p:spPr bwMode="auto">
            <a:xfrm flipH="1">
              <a:off x="2594543" y="4286786"/>
              <a:ext cx="152617" cy="256738"/>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5"/>
            <p:cNvSpPr>
              <a:spLocks/>
            </p:cNvSpPr>
            <p:nvPr userDrawn="1"/>
          </p:nvSpPr>
          <p:spPr bwMode="auto">
            <a:xfrm flipH="1">
              <a:off x="2665860" y="4226880"/>
              <a:ext cx="131221" cy="236769"/>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6"/>
            <p:cNvSpPr>
              <a:spLocks/>
            </p:cNvSpPr>
            <p:nvPr userDrawn="1"/>
          </p:nvSpPr>
          <p:spPr bwMode="auto">
            <a:xfrm flipH="1">
              <a:off x="2566017" y="4155564"/>
              <a:ext cx="251032" cy="285264"/>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27"/>
            <p:cNvSpPr>
              <a:spLocks/>
            </p:cNvSpPr>
            <p:nvPr userDrawn="1"/>
          </p:nvSpPr>
          <p:spPr bwMode="auto">
            <a:xfrm flipH="1">
              <a:off x="2593117" y="4435123"/>
              <a:ext cx="122664" cy="85579"/>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28"/>
            <p:cNvSpPr>
              <a:spLocks/>
            </p:cNvSpPr>
            <p:nvPr userDrawn="1"/>
          </p:nvSpPr>
          <p:spPr bwMode="auto">
            <a:xfrm flipH="1">
              <a:off x="2461896" y="4432270"/>
              <a:ext cx="399370" cy="794461"/>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29"/>
            <p:cNvSpPr>
              <a:spLocks/>
            </p:cNvSpPr>
            <p:nvPr userDrawn="1"/>
          </p:nvSpPr>
          <p:spPr bwMode="auto">
            <a:xfrm flipH="1">
              <a:off x="3005324" y="4654776"/>
              <a:ext cx="208243" cy="159748"/>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0"/>
            <p:cNvSpPr>
              <a:spLocks/>
            </p:cNvSpPr>
            <p:nvPr userDrawn="1"/>
          </p:nvSpPr>
          <p:spPr bwMode="auto">
            <a:xfrm flipH="1">
              <a:off x="2734323" y="4728945"/>
              <a:ext cx="348022" cy="272428"/>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1"/>
            <p:cNvSpPr>
              <a:spLocks/>
            </p:cNvSpPr>
            <p:nvPr userDrawn="1"/>
          </p:nvSpPr>
          <p:spPr bwMode="auto">
            <a:xfrm flipH="1">
              <a:off x="2700091" y="4542097"/>
              <a:ext cx="175438" cy="440733"/>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2"/>
            <p:cNvSpPr>
              <a:spLocks/>
            </p:cNvSpPr>
            <p:nvPr userDrawn="1"/>
          </p:nvSpPr>
          <p:spPr bwMode="auto">
            <a:xfrm flipH="1">
              <a:off x="2724338" y="4922924"/>
              <a:ext cx="38511" cy="215375"/>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3"/>
            <p:cNvSpPr>
              <a:spLocks/>
            </p:cNvSpPr>
            <p:nvPr userDrawn="1"/>
          </p:nvSpPr>
          <p:spPr bwMode="auto">
            <a:xfrm flipH="1">
              <a:off x="2433369" y="4731797"/>
              <a:ext cx="329480" cy="208243"/>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4"/>
            <p:cNvSpPr>
              <a:spLocks/>
            </p:cNvSpPr>
            <p:nvPr userDrawn="1"/>
          </p:nvSpPr>
          <p:spPr bwMode="auto">
            <a:xfrm flipH="1">
              <a:off x="2427664" y="4746061"/>
              <a:ext cx="303807" cy="396517"/>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5"/>
            <p:cNvSpPr>
              <a:spLocks/>
            </p:cNvSpPr>
            <p:nvPr userDrawn="1"/>
          </p:nvSpPr>
          <p:spPr bwMode="auto">
            <a:xfrm flipH="1">
              <a:off x="2556033" y="4969993"/>
              <a:ext cx="45642" cy="329480"/>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6"/>
            <p:cNvSpPr>
              <a:spLocks/>
            </p:cNvSpPr>
            <p:nvPr userDrawn="1"/>
          </p:nvSpPr>
          <p:spPr bwMode="auto">
            <a:xfrm flipH="1">
              <a:off x="2556033" y="4960009"/>
              <a:ext cx="42790" cy="2424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37"/>
            <p:cNvSpPr>
              <a:spLocks/>
            </p:cNvSpPr>
            <p:nvPr userDrawn="1"/>
          </p:nvSpPr>
          <p:spPr bwMode="auto">
            <a:xfrm flipH="1">
              <a:off x="2581706" y="4974272"/>
              <a:ext cx="65611" cy="340891"/>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38"/>
            <p:cNvSpPr>
              <a:spLocks/>
            </p:cNvSpPr>
            <p:nvPr userDrawn="1"/>
          </p:nvSpPr>
          <p:spPr bwMode="auto">
            <a:xfrm flipH="1">
              <a:off x="2342085" y="4375217"/>
              <a:ext cx="189701" cy="118385"/>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39"/>
            <p:cNvSpPr>
              <a:spLocks/>
            </p:cNvSpPr>
            <p:nvPr userDrawn="1"/>
          </p:nvSpPr>
          <p:spPr bwMode="auto">
            <a:xfrm flipH="1">
              <a:off x="2079642" y="4208338"/>
              <a:ext cx="99842" cy="87006"/>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0"/>
            <p:cNvSpPr>
              <a:spLocks/>
            </p:cNvSpPr>
            <p:nvPr userDrawn="1"/>
          </p:nvSpPr>
          <p:spPr bwMode="auto">
            <a:xfrm flipH="1">
              <a:off x="2162368" y="4205486"/>
              <a:ext cx="59905" cy="61332"/>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1"/>
            <p:cNvSpPr>
              <a:spLocks/>
            </p:cNvSpPr>
            <p:nvPr userDrawn="1"/>
          </p:nvSpPr>
          <p:spPr bwMode="auto">
            <a:xfrm flipH="1">
              <a:off x="2019736" y="4262539"/>
              <a:ext cx="96990" cy="92711"/>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2"/>
            <p:cNvSpPr>
              <a:spLocks/>
            </p:cNvSpPr>
            <p:nvPr userDrawn="1"/>
          </p:nvSpPr>
          <p:spPr bwMode="auto">
            <a:xfrm flipH="1">
              <a:off x="1807215" y="4098511"/>
              <a:ext cx="313790" cy="182569"/>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3"/>
            <p:cNvSpPr>
              <a:spLocks/>
            </p:cNvSpPr>
            <p:nvPr userDrawn="1"/>
          </p:nvSpPr>
          <p:spPr bwMode="auto">
            <a:xfrm flipH="1">
              <a:off x="1838594" y="4111349"/>
              <a:ext cx="225359" cy="126943"/>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4"/>
            <p:cNvSpPr>
              <a:spLocks/>
            </p:cNvSpPr>
            <p:nvPr userDrawn="1"/>
          </p:nvSpPr>
          <p:spPr bwMode="auto">
            <a:xfrm flipH="1">
              <a:off x="1807215" y="4109922"/>
              <a:ext cx="114106" cy="310938"/>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5"/>
            <p:cNvSpPr>
              <a:spLocks/>
            </p:cNvSpPr>
            <p:nvPr userDrawn="1"/>
          </p:nvSpPr>
          <p:spPr bwMode="auto">
            <a:xfrm flipH="1">
              <a:off x="1911336" y="4098511"/>
              <a:ext cx="102695" cy="102695"/>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6"/>
            <p:cNvSpPr>
              <a:spLocks/>
            </p:cNvSpPr>
            <p:nvPr userDrawn="1"/>
          </p:nvSpPr>
          <p:spPr bwMode="auto">
            <a:xfrm flipH="1">
              <a:off x="1820052" y="4144154"/>
              <a:ext cx="356580" cy="489228"/>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47"/>
            <p:cNvSpPr>
              <a:spLocks/>
            </p:cNvSpPr>
            <p:nvPr userDrawn="1"/>
          </p:nvSpPr>
          <p:spPr bwMode="auto">
            <a:xfrm flipH="1">
              <a:off x="1939863" y="3943043"/>
              <a:ext cx="118385" cy="211095"/>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48"/>
            <p:cNvSpPr>
              <a:spLocks/>
            </p:cNvSpPr>
            <p:nvPr userDrawn="1"/>
          </p:nvSpPr>
          <p:spPr bwMode="auto">
            <a:xfrm flipH="1">
              <a:off x="1831462" y="3854611"/>
              <a:ext cx="261017" cy="271001"/>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49"/>
            <p:cNvSpPr>
              <a:spLocks/>
            </p:cNvSpPr>
            <p:nvPr userDrawn="1"/>
          </p:nvSpPr>
          <p:spPr bwMode="auto">
            <a:xfrm flipH="1">
              <a:off x="1754441" y="3827511"/>
              <a:ext cx="174011" cy="400796"/>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0"/>
            <p:cNvSpPr>
              <a:spLocks/>
            </p:cNvSpPr>
            <p:nvPr userDrawn="1"/>
          </p:nvSpPr>
          <p:spPr bwMode="auto">
            <a:xfrm flipH="1">
              <a:off x="1889942" y="3890269"/>
              <a:ext cx="45642" cy="52774"/>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1"/>
            <p:cNvSpPr>
              <a:spLocks/>
            </p:cNvSpPr>
            <p:nvPr userDrawn="1"/>
          </p:nvSpPr>
          <p:spPr bwMode="auto">
            <a:xfrm flipH="1">
              <a:off x="1911336" y="4139875"/>
              <a:ext cx="104122" cy="64185"/>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2"/>
            <p:cNvSpPr>
              <a:spLocks/>
            </p:cNvSpPr>
            <p:nvPr userDrawn="1"/>
          </p:nvSpPr>
          <p:spPr bwMode="auto">
            <a:xfrm flipH="1">
              <a:off x="2002621" y="4493602"/>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3"/>
            <p:cNvSpPr>
              <a:spLocks/>
            </p:cNvSpPr>
            <p:nvPr userDrawn="1"/>
          </p:nvSpPr>
          <p:spPr bwMode="auto">
            <a:xfrm flipH="1">
              <a:off x="1710225" y="4302476"/>
              <a:ext cx="330906" cy="209669"/>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4"/>
            <p:cNvSpPr>
              <a:spLocks/>
            </p:cNvSpPr>
            <p:nvPr userDrawn="1"/>
          </p:nvSpPr>
          <p:spPr bwMode="auto">
            <a:xfrm flipH="1">
              <a:off x="1704520" y="4316739"/>
              <a:ext cx="305232" cy="397944"/>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5"/>
            <p:cNvSpPr>
              <a:spLocks/>
            </p:cNvSpPr>
            <p:nvPr userDrawn="1"/>
          </p:nvSpPr>
          <p:spPr bwMode="auto">
            <a:xfrm flipH="1">
              <a:off x="1832889" y="4540671"/>
              <a:ext cx="45642" cy="329480"/>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6"/>
            <p:cNvSpPr>
              <a:spLocks/>
            </p:cNvSpPr>
            <p:nvPr userDrawn="1"/>
          </p:nvSpPr>
          <p:spPr bwMode="auto">
            <a:xfrm flipH="1">
              <a:off x="1832889" y="4530687"/>
              <a:ext cx="42790" cy="25674"/>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57"/>
            <p:cNvSpPr>
              <a:spLocks/>
            </p:cNvSpPr>
            <p:nvPr userDrawn="1"/>
          </p:nvSpPr>
          <p:spPr bwMode="auto">
            <a:xfrm flipH="1">
              <a:off x="1858562" y="4546376"/>
              <a:ext cx="67037" cy="339464"/>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58"/>
            <p:cNvSpPr>
              <a:spLocks/>
            </p:cNvSpPr>
            <p:nvPr userDrawn="1"/>
          </p:nvSpPr>
          <p:spPr bwMode="auto">
            <a:xfrm flipH="1">
              <a:off x="1969815" y="4176959"/>
              <a:ext cx="235343" cy="346596"/>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59"/>
            <p:cNvSpPr>
              <a:spLocks/>
            </p:cNvSpPr>
            <p:nvPr userDrawn="1"/>
          </p:nvSpPr>
          <p:spPr bwMode="auto">
            <a:xfrm flipH="1">
              <a:off x="2327822" y="4363807"/>
              <a:ext cx="185422" cy="105548"/>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0"/>
            <p:cNvSpPr>
              <a:spLocks/>
            </p:cNvSpPr>
            <p:nvPr userDrawn="1"/>
          </p:nvSpPr>
          <p:spPr bwMode="auto">
            <a:xfrm flipH="1">
              <a:off x="2123857" y="4410876"/>
              <a:ext cx="252459" cy="111253"/>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1"/>
            <p:cNvSpPr>
              <a:spLocks/>
            </p:cNvSpPr>
            <p:nvPr userDrawn="1"/>
          </p:nvSpPr>
          <p:spPr bwMode="auto">
            <a:xfrm flipH="1">
              <a:off x="853007" y="1814974"/>
              <a:ext cx="2095264" cy="2632987"/>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2"/>
            <p:cNvSpPr>
              <a:spLocks/>
            </p:cNvSpPr>
            <p:nvPr userDrawn="1"/>
          </p:nvSpPr>
          <p:spPr bwMode="auto">
            <a:xfrm flipH="1">
              <a:off x="862991" y="3191372"/>
              <a:ext cx="2085280" cy="1255162"/>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3"/>
            <p:cNvSpPr>
              <a:spLocks/>
            </p:cNvSpPr>
            <p:nvPr userDrawn="1"/>
          </p:nvSpPr>
          <p:spPr bwMode="auto">
            <a:xfrm flipH="1">
              <a:off x="2859839" y="1814974"/>
              <a:ext cx="88432" cy="1427747"/>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4"/>
            <p:cNvSpPr>
              <a:spLocks/>
            </p:cNvSpPr>
            <p:nvPr userDrawn="1"/>
          </p:nvSpPr>
          <p:spPr bwMode="auto">
            <a:xfrm flipH="1">
              <a:off x="1921320" y="2354123"/>
              <a:ext cx="118385" cy="1434878"/>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5"/>
            <p:cNvSpPr>
              <a:spLocks/>
            </p:cNvSpPr>
            <p:nvPr userDrawn="1"/>
          </p:nvSpPr>
          <p:spPr bwMode="auto">
            <a:xfrm flipH="1">
              <a:off x="1994063" y="2242870"/>
              <a:ext cx="216801" cy="1683058"/>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6"/>
            <p:cNvSpPr>
              <a:spLocks/>
            </p:cNvSpPr>
            <p:nvPr userDrawn="1"/>
          </p:nvSpPr>
          <p:spPr bwMode="auto">
            <a:xfrm flipH="1">
              <a:off x="853007" y="2545249"/>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67"/>
            <p:cNvSpPr>
              <a:spLocks/>
            </p:cNvSpPr>
            <p:nvPr userDrawn="1"/>
          </p:nvSpPr>
          <p:spPr bwMode="auto">
            <a:xfrm flipH="1">
              <a:off x="853007" y="2435422"/>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68"/>
            <p:cNvSpPr>
              <a:spLocks/>
            </p:cNvSpPr>
            <p:nvPr userDrawn="1"/>
          </p:nvSpPr>
          <p:spPr bwMode="auto">
            <a:xfrm flipH="1">
              <a:off x="853007" y="2325596"/>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69"/>
            <p:cNvSpPr>
              <a:spLocks/>
            </p:cNvSpPr>
            <p:nvPr userDrawn="1"/>
          </p:nvSpPr>
          <p:spPr bwMode="auto">
            <a:xfrm flipH="1">
              <a:off x="853007" y="2215769"/>
              <a:ext cx="2083854" cy="1235193"/>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770"/>
            <p:cNvSpPr>
              <a:spLocks/>
            </p:cNvSpPr>
            <p:nvPr userDrawn="1"/>
          </p:nvSpPr>
          <p:spPr bwMode="auto">
            <a:xfrm flipH="1">
              <a:off x="853007" y="2107369"/>
              <a:ext cx="2083854" cy="1233767"/>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771"/>
            <p:cNvSpPr>
              <a:spLocks/>
            </p:cNvSpPr>
            <p:nvPr userDrawn="1"/>
          </p:nvSpPr>
          <p:spPr bwMode="auto">
            <a:xfrm flipH="1">
              <a:off x="853007" y="1997543"/>
              <a:ext cx="2083854" cy="1233767"/>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772"/>
            <p:cNvSpPr>
              <a:spLocks/>
            </p:cNvSpPr>
            <p:nvPr userDrawn="1"/>
          </p:nvSpPr>
          <p:spPr bwMode="auto">
            <a:xfrm flipH="1">
              <a:off x="853007" y="1887715"/>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65839" y="2245065"/>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065839" y="4551301"/>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065840" y="4255030"/>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2021/11/21</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err="1"/>
              <a:t>WPF+Prism</a:t>
            </a:r>
            <a:r>
              <a:rPr lang="en-US" altLang="zh-CN" dirty="0"/>
              <a:t> </a:t>
            </a:r>
            <a:r>
              <a:rPr lang="zh-CN" altLang="en-US" dirty="0"/>
              <a:t>项目实战</a:t>
            </a:r>
            <a:endParaRPr lang="en-US" altLang="zh-CN" dirty="0"/>
          </a:p>
        </p:txBody>
      </p:sp>
      <p:sp>
        <p:nvSpPr>
          <p:cNvPr id="4" name="标题 3"/>
          <p:cNvSpPr>
            <a:spLocks noGrp="1"/>
          </p:cNvSpPr>
          <p:nvPr>
            <p:ph type="ctrTitle"/>
          </p:nvPr>
        </p:nvSpPr>
        <p:spPr/>
        <p:txBody>
          <a:bodyPr>
            <a:normAutofit/>
          </a:bodyPr>
          <a:lstStyle/>
          <a:p>
            <a:r>
              <a:rPr lang="en-US" altLang="zh-CN" dirty="0" err="1"/>
              <a:t>Wemail</a:t>
            </a:r>
            <a:r>
              <a:rPr lang="en-US" altLang="zh-CN" dirty="0"/>
              <a:t>    08</a:t>
            </a:r>
            <a:endParaRPr lang="zh-CN" altLang="en-US" dirty="0"/>
          </a:p>
        </p:txBody>
      </p:sp>
      <p:sp>
        <p:nvSpPr>
          <p:cNvPr id="6" name="文本占位符 5"/>
          <p:cNvSpPr>
            <a:spLocks noGrp="1"/>
          </p:cNvSpPr>
          <p:nvPr>
            <p:ph type="body" sz="quarter" idx="10"/>
          </p:nvPr>
        </p:nvSpPr>
        <p:spPr/>
        <p:txBody>
          <a:bodyPr/>
          <a:lstStyle/>
          <a:p>
            <a:r>
              <a:rPr lang="en-US" altLang="zh-CN" dirty="0"/>
              <a:t>Zhu </a:t>
            </a:r>
            <a:r>
              <a:rPr lang="en-US" altLang="zh-CN" dirty="0" err="1"/>
              <a:t>zhen</a:t>
            </a:r>
            <a:r>
              <a:rPr lang="en-US" altLang="zh-CN" dirty="0"/>
              <a:t> - </a:t>
            </a:r>
            <a:r>
              <a:rPr lang="en-US" altLang="zh-CN" dirty="0" err="1"/>
              <a:t>Micorsoft</a:t>
            </a:r>
            <a:r>
              <a:rPr lang="en-US" altLang="zh-CN" dirty="0"/>
              <a:t> MVP</a:t>
            </a:r>
          </a:p>
        </p:txBody>
      </p:sp>
      <p:sp>
        <p:nvSpPr>
          <p:cNvPr id="7" name="文本占位符 6"/>
          <p:cNvSpPr>
            <a:spLocks noGrp="1"/>
          </p:cNvSpPr>
          <p:nvPr>
            <p:ph type="body" sz="quarter" idx="11"/>
          </p:nvPr>
        </p:nvSpPr>
        <p:spPr>
          <a:xfrm>
            <a:off x="848518" y="4854076"/>
            <a:ext cx="2713832" cy="296271"/>
          </a:xfrm>
        </p:spPr>
        <p:txBody>
          <a:bodyPr/>
          <a:lstStyle/>
          <a:p>
            <a:r>
              <a:rPr lang="en-US" altLang="zh-CN" dirty="0"/>
              <a:t>https://github.com/JusterZhu</a:t>
            </a:r>
            <a:endParaRPr lang="en-US" altLang="en-US" dirty="0"/>
          </a:p>
        </p:txBody>
      </p:sp>
      <p:pic>
        <p:nvPicPr>
          <p:cNvPr id="1026" name="Picture 2">
            <a:extLst>
              <a:ext uri="{FF2B5EF4-FFF2-40B4-BE49-F238E27FC236}">
                <a16:creationId xmlns:a16="http://schemas.microsoft.com/office/drawing/2014/main" id="{466D48AF-9FF6-4A4B-AED4-CA1321C7CA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517" y="5503181"/>
            <a:ext cx="2592820" cy="104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f5c8328-9355-4d9d-8e4c-ac5489ccddd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87C05C0-0952-472D-8621-0F9CDA4B82B6}"/>
              </a:ext>
            </a:extLst>
          </p:cNvPr>
          <p:cNvGrpSpPr>
            <a:grpSpLocks noChangeAspect="1"/>
          </p:cNvGrpSpPr>
          <p:nvPr>
            <p:custDataLst>
              <p:tags r:id="rId1"/>
            </p:custDataLst>
          </p:nvPr>
        </p:nvGrpSpPr>
        <p:grpSpPr>
          <a:xfrm>
            <a:off x="769946" y="1268714"/>
            <a:ext cx="7905782" cy="5589286"/>
            <a:chOff x="769946" y="1268715"/>
            <a:chExt cx="7905782" cy="5589286"/>
          </a:xfrm>
        </p:grpSpPr>
        <p:grpSp>
          <p:nvGrpSpPr>
            <p:cNvPr id="3" name="ïṥ1íḍê">
              <a:extLst>
                <a:ext uri="{FF2B5EF4-FFF2-40B4-BE49-F238E27FC236}">
                  <a16:creationId xmlns:a16="http://schemas.microsoft.com/office/drawing/2014/main" id="{4231FA6D-7DF0-47D3-9402-17FEAEFF76A7}"/>
                </a:ext>
              </a:extLst>
            </p:cNvPr>
            <p:cNvGrpSpPr/>
            <p:nvPr/>
          </p:nvGrpSpPr>
          <p:grpSpPr>
            <a:xfrm>
              <a:off x="3516277" y="2273299"/>
              <a:ext cx="5159451" cy="4584702"/>
              <a:chOff x="3045707" y="1437005"/>
              <a:chExt cx="6100586" cy="5420998"/>
            </a:xfrm>
          </p:grpSpPr>
          <p:sp>
            <p:nvSpPr>
              <p:cNvPr id="27" name="ï$ľiḋe">
                <a:extLst>
                  <a:ext uri="{FF2B5EF4-FFF2-40B4-BE49-F238E27FC236}">
                    <a16:creationId xmlns:a16="http://schemas.microsoft.com/office/drawing/2014/main" id="{59728950-022C-4E84-B667-A5AD5F3D9667}"/>
                  </a:ext>
                </a:extLst>
              </p:cNvPr>
              <p:cNvSpPr/>
              <p:nvPr/>
            </p:nvSpPr>
            <p:spPr bwMode="auto">
              <a:xfrm>
                <a:off x="7223911" y="1754003"/>
                <a:ext cx="754322" cy="653454"/>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8" name="iSlîḍe">
                <a:extLst>
                  <a:ext uri="{FF2B5EF4-FFF2-40B4-BE49-F238E27FC236}">
                    <a16:creationId xmlns:a16="http://schemas.microsoft.com/office/drawing/2014/main" id="{9F55BA52-1CAF-4C28-BC56-91ACF902A057}"/>
                  </a:ext>
                </a:extLst>
              </p:cNvPr>
              <p:cNvSpPr/>
              <p:nvPr/>
            </p:nvSpPr>
            <p:spPr bwMode="auto">
              <a:xfrm>
                <a:off x="4441729" y="2142671"/>
                <a:ext cx="525323" cy="487348"/>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9" name="ïsļiḋé">
                <a:extLst>
                  <a:ext uri="{FF2B5EF4-FFF2-40B4-BE49-F238E27FC236}">
                    <a16:creationId xmlns:a16="http://schemas.microsoft.com/office/drawing/2014/main" id="{4CF801DD-158C-4FBE-A26E-6AF617686E8B}"/>
                  </a:ext>
                </a:extLst>
              </p:cNvPr>
              <p:cNvSpPr/>
              <p:nvPr/>
            </p:nvSpPr>
            <p:spPr bwMode="auto">
              <a:xfrm>
                <a:off x="3536364" y="2631690"/>
                <a:ext cx="707241" cy="74599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0" name="îṣḷîḓê">
                <a:extLst>
                  <a:ext uri="{FF2B5EF4-FFF2-40B4-BE49-F238E27FC236}">
                    <a16:creationId xmlns:a16="http://schemas.microsoft.com/office/drawing/2014/main" id="{04EBAD03-308A-42D9-B46E-08A696C55B3B}"/>
                  </a:ext>
                </a:extLst>
              </p:cNvPr>
              <p:cNvSpPr/>
              <p:nvPr/>
            </p:nvSpPr>
            <p:spPr bwMode="auto">
              <a:xfrm>
                <a:off x="4926674" y="4073481"/>
                <a:ext cx="426875" cy="572637"/>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1" name="î$1îḓê">
                <a:extLst>
                  <a:ext uri="{FF2B5EF4-FFF2-40B4-BE49-F238E27FC236}">
                    <a16:creationId xmlns:a16="http://schemas.microsoft.com/office/drawing/2014/main" id="{FB05D744-ECA2-4CED-A723-8785C9A81636}"/>
                  </a:ext>
                </a:extLst>
              </p:cNvPr>
              <p:cNvSpPr/>
              <p:nvPr/>
            </p:nvSpPr>
            <p:spPr bwMode="auto">
              <a:xfrm>
                <a:off x="8313347" y="4686013"/>
                <a:ext cx="588325" cy="555273"/>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2" name="îṩḷîde">
                <a:extLst>
                  <a:ext uri="{FF2B5EF4-FFF2-40B4-BE49-F238E27FC236}">
                    <a16:creationId xmlns:a16="http://schemas.microsoft.com/office/drawing/2014/main" id="{B8CE55A1-2B3C-4326-BA56-616E97C12A5F}"/>
                  </a:ext>
                </a:extLst>
              </p:cNvPr>
              <p:cNvSpPr/>
              <p:nvPr/>
            </p:nvSpPr>
            <p:spPr bwMode="auto">
              <a:xfrm>
                <a:off x="7076380" y="3004680"/>
                <a:ext cx="483493" cy="564073"/>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3" name="íṥliḓe">
                <a:extLst>
                  <a:ext uri="{FF2B5EF4-FFF2-40B4-BE49-F238E27FC236}">
                    <a16:creationId xmlns:a16="http://schemas.microsoft.com/office/drawing/2014/main" id="{861FEEDF-CAFD-43FE-8417-02B1132ACF2E}"/>
                  </a:ext>
                </a:extLst>
              </p:cNvPr>
              <p:cNvSpPr/>
              <p:nvPr/>
            </p:nvSpPr>
            <p:spPr bwMode="auto">
              <a:xfrm>
                <a:off x="6183606" y="4152950"/>
                <a:ext cx="217641" cy="25391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4" name="ïśḷîḑê">
                <a:extLst>
                  <a:ext uri="{FF2B5EF4-FFF2-40B4-BE49-F238E27FC236}">
                    <a16:creationId xmlns:a16="http://schemas.microsoft.com/office/drawing/2014/main" id="{4A5E1292-D70B-4207-8470-407F44D580B8}"/>
                  </a:ext>
                </a:extLst>
              </p:cNvPr>
              <p:cNvSpPr/>
              <p:nvPr/>
            </p:nvSpPr>
            <p:spPr bwMode="auto">
              <a:xfrm>
                <a:off x="6145217" y="3502854"/>
                <a:ext cx="367683" cy="347026"/>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5" name="ïşlíḑé">
                <a:extLst>
                  <a:ext uri="{FF2B5EF4-FFF2-40B4-BE49-F238E27FC236}">
                    <a16:creationId xmlns:a16="http://schemas.microsoft.com/office/drawing/2014/main" id="{65849B43-537C-452B-B692-A75098AA1CFC}"/>
                  </a:ext>
                </a:extLst>
              </p:cNvPr>
              <p:cNvSpPr/>
              <p:nvPr/>
            </p:nvSpPr>
            <p:spPr bwMode="auto">
              <a:xfrm>
                <a:off x="6816469" y="2448523"/>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6" name="ïṡľîḍe">
                <a:extLst>
                  <a:ext uri="{FF2B5EF4-FFF2-40B4-BE49-F238E27FC236}">
                    <a16:creationId xmlns:a16="http://schemas.microsoft.com/office/drawing/2014/main" id="{A1F76B69-F62D-4E6F-8028-179E3437F710}"/>
                  </a:ext>
                </a:extLst>
              </p:cNvPr>
              <p:cNvSpPr/>
              <p:nvPr/>
            </p:nvSpPr>
            <p:spPr bwMode="auto">
              <a:xfrm>
                <a:off x="3635511" y="2392623"/>
                <a:ext cx="286836" cy="270722"/>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7" name="iŝliďe">
                <a:extLst>
                  <a:ext uri="{FF2B5EF4-FFF2-40B4-BE49-F238E27FC236}">
                    <a16:creationId xmlns:a16="http://schemas.microsoft.com/office/drawing/2014/main" id="{FAEFB712-C820-4473-AEF2-40DEEE665269}"/>
                  </a:ext>
                </a:extLst>
              </p:cNvPr>
              <p:cNvSpPr/>
              <p:nvPr/>
            </p:nvSpPr>
            <p:spPr bwMode="auto">
              <a:xfrm>
                <a:off x="6243387" y="2708024"/>
                <a:ext cx="310690" cy="310690"/>
              </a:xfrm>
              <a:custGeom>
                <a:avLst/>
                <a:gdLst>
                  <a:gd name="T0" fmla="*/ 0 w 66"/>
                  <a:gd name="T1" fmla="*/ 33 h 66"/>
                  <a:gd name="T2" fmla="*/ 66 w 66"/>
                  <a:gd name="T3" fmla="*/ 33 h 66"/>
                  <a:gd name="T4" fmla="*/ 50 w 66"/>
                  <a:gd name="T5" fmla="*/ 32 h 66"/>
                  <a:gd name="T6" fmla="*/ 63 w 66"/>
                  <a:gd name="T7" fmla="*/ 32 h 66"/>
                  <a:gd name="T8" fmla="*/ 48 w 66"/>
                  <a:gd name="T9" fmla="*/ 32 h 66"/>
                  <a:gd name="T10" fmla="*/ 34 w 66"/>
                  <a:gd name="T11" fmla="*/ 18 h 66"/>
                  <a:gd name="T12" fmla="*/ 48 w 66"/>
                  <a:gd name="T13" fmla="*/ 32 h 66"/>
                  <a:gd name="T14" fmla="*/ 34 w 66"/>
                  <a:gd name="T15" fmla="*/ 3 h 66"/>
                  <a:gd name="T16" fmla="*/ 34 w 66"/>
                  <a:gd name="T17" fmla="*/ 16 h 66"/>
                  <a:gd name="T18" fmla="*/ 20 w 66"/>
                  <a:gd name="T19" fmla="*/ 18 h 66"/>
                  <a:gd name="T20" fmla="*/ 32 w 66"/>
                  <a:gd name="T21" fmla="*/ 16 h 66"/>
                  <a:gd name="T22" fmla="*/ 32 w 66"/>
                  <a:gd name="T23" fmla="*/ 32 h 66"/>
                  <a:gd name="T24" fmla="*/ 19 w 66"/>
                  <a:gd name="T25" fmla="*/ 20 h 66"/>
                  <a:gd name="T26" fmla="*/ 16 w 66"/>
                  <a:gd name="T27" fmla="*/ 32 h 66"/>
                  <a:gd name="T28" fmla="*/ 17 w 66"/>
                  <a:gd name="T29" fmla="*/ 21 h 66"/>
                  <a:gd name="T30" fmla="*/ 16 w 66"/>
                  <a:gd name="T31" fmla="*/ 34 h 66"/>
                  <a:gd name="T32" fmla="*/ 3 w 66"/>
                  <a:gd name="T33" fmla="*/ 34 h 66"/>
                  <a:gd name="T34" fmla="*/ 18 w 66"/>
                  <a:gd name="T35" fmla="*/ 34 h 66"/>
                  <a:gd name="T36" fmla="*/ 32 w 66"/>
                  <a:gd name="T37" fmla="*/ 48 h 66"/>
                  <a:gd name="T38" fmla="*/ 18 w 66"/>
                  <a:gd name="T39" fmla="*/ 34 h 66"/>
                  <a:gd name="T40" fmla="*/ 32 w 66"/>
                  <a:gd name="T41" fmla="*/ 63 h 66"/>
                  <a:gd name="T42" fmla="*/ 32 w 66"/>
                  <a:gd name="T43" fmla="*/ 50 h 66"/>
                  <a:gd name="T44" fmla="*/ 46 w 66"/>
                  <a:gd name="T45" fmla="*/ 49 h 66"/>
                  <a:gd name="T46" fmla="*/ 34 w 66"/>
                  <a:gd name="T47" fmla="*/ 50 h 66"/>
                  <a:gd name="T48" fmla="*/ 34 w 66"/>
                  <a:gd name="T49" fmla="*/ 34 h 66"/>
                  <a:gd name="T50" fmla="*/ 46 w 66"/>
                  <a:gd name="T51" fmla="*/ 47 h 66"/>
                  <a:gd name="T52" fmla="*/ 50 w 66"/>
                  <a:gd name="T53" fmla="*/ 34 h 66"/>
                  <a:gd name="T54" fmla="*/ 48 w 66"/>
                  <a:gd name="T55" fmla="*/ 46 h 66"/>
                  <a:gd name="T56" fmla="*/ 48 w 66"/>
                  <a:gd name="T57" fmla="*/ 18 h 66"/>
                  <a:gd name="T58" fmla="*/ 62 w 66"/>
                  <a:gd name="T59" fmla="*/ 26 h 66"/>
                  <a:gd name="T60" fmla="*/ 18 w 66"/>
                  <a:gd name="T61" fmla="*/ 18 h 66"/>
                  <a:gd name="T62" fmla="*/ 26 w 66"/>
                  <a:gd name="T63" fmla="*/ 4 h 66"/>
                  <a:gd name="T64" fmla="*/ 18 w 66"/>
                  <a:gd name="T65" fmla="*/ 48 h 66"/>
                  <a:gd name="T66" fmla="*/ 4 w 66"/>
                  <a:gd name="T67" fmla="*/ 40 h 66"/>
                  <a:gd name="T68" fmla="*/ 48 w 66"/>
                  <a:gd name="T69" fmla="*/ 48 h 66"/>
                  <a:gd name="T70" fmla="*/ 40 w 66"/>
                  <a:gd name="T71"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8" name="íṡ1íḑé">
                <a:extLst>
                  <a:ext uri="{FF2B5EF4-FFF2-40B4-BE49-F238E27FC236}">
                    <a16:creationId xmlns:a16="http://schemas.microsoft.com/office/drawing/2014/main" id="{08651A69-D4DA-4429-BD6A-250FEEA7044D}"/>
                  </a:ext>
                </a:extLst>
              </p:cNvPr>
              <p:cNvSpPr/>
              <p:nvPr/>
            </p:nvSpPr>
            <p:spPr bwMode="auto">
              <a:xfrm>
                <a:off x="6360224" y="2078940"/>
                <a:ext cx="210345" cy="231919"/>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9" name="íṥḷîḓè">
                <a:extLst>
                  <a:ext uri="{FF2B5EF4-FFF2-40B4-BE49-F238E27FC236}">
                    <a16:creationId xmlns:a16="http://schemas.microsoft.com/office/drawing/2014/main" id="{77CD8471-E885-46E0-A0F8-6B5B180AB5A2}"/>
                  </a:ext>
                </a:extLst>
              </p:cNvPr>
              <p:cNvSpPr/>
              <p:nvPr/>
            </p:nvSpPr>
            <p:spPr bwMode="auto">
              <a:xfrm>
                <a:off x="3752290" y="3398908"/>
                <a:ext cx="332018" cy="387354"/>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0" name="iSḷiḓê">
                <a:extLst>
                  <a:ext uri="{FF2B5EF4-FFF2-40B4-BE49-F238E27FC236}">
                    <a16:creationId xmlns:a16="http://schemas.microsoft.com/office/drawing/2014/main" id="{BAED511D-59B4-4AB4-AB91-9149A53CB1A2}"/>
                  </a:ext>
                </a:extLst>
              </p:cNvPr>
              <p:cNvSpPr/>
              <p:nvPr/>
            </p:nvSpPr>
            <p:spPr bwMode="auto">
              <a:xfrm>
                <a:off x="6602590" y="3548096"/>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1" name="îśḷiḓé">
                <a:extLst>
                  <a:ext uri="{FF2B5EF4-FFF2-40B4-BE49-F238E27FC236}">
                    <a16:creationId xmlns:a16="http://schemas.microsoft.com/office/drawing/2014/main" id="{3A59453D-7214-4188-95EE-5310E1FE58E4}"/>
                  </a:ext>
                </a:extLst>
              </p:cNvPr>
              <p:cNvSpPr/>
              <p:nvPr/>
            </p:nvSpPr>
            <p:spPr bwMode="auto">
              <a:xfrm>
                <a:off x="6460755" y="1437005"/>
                <a:ext cx="499264" cy="422907"/>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2" name="îş1ide">
                <a:extLst>
                  <a:ext uri="{FF2B5EF4-FFF2-40B4-BE49-F238E27FC236}">
                    <a16:creationId xmlns:a16="http://schemas.microsoft.com/office/drawing/2014/main" id="{2938E87D-AD8C-479B-B34F-6F726D077736}"/>
                  </a:ext>
                </a:extLst>
              </p:cNvPr>
              <p:cNvSpPr/>
              <p:nvPr/>
            </p:nvSpPr>
            <p:spPr bwMode="auto">
              <a:xfrm>
                <a:off x="5370746" y="1930749"/>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3" name="ïṣľïḍe">
                <a:extLst>
                  <a:ext uri="{FF2B5EF4-FFF2-40B4-BE49-F238E27FC236}">
                    <a16:creationId xmlns:a16="http://schemas.microsoft.com/office/drawing/2014/main" id="{28875E74-1EAF-4375-8903-522E947A30E9}"/>
                  </a:ext>
                </a:extLst>
              </p:cNvPr>
              <p:cNvSpPr/>
              <p:nvPr/>
            </p:nvSpPr>
            <p:spPr bwMode="auto">
              <a:xfrm>
                <a:off x="4290523" y="3450281"/>
                <a:ext cx="306095" cy="28798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4" name="ïślîḓe">
                <a:extLst>
                  <a:ext uri="{FF2B5EF4-FFF2-40B4-BE49-F238E27FC236}">
                    <a16:creationId xmlns:a16="http://schemas.microsoft.com/office/drawing/2014/main" id="{33062840-7A37-4941-AEB4-A9EF09855AB8}"/>
                  </a:ext>
                </a:extLst>
              </p:cNvPr>
              <p:cNvSpPr/>
              <p:nvPr/>
            </p:nvSpPr>
            <p:spPr bwMode="auto">
              <a:xfrm>
                <a:off x="8238908" y="2516452"/>
                <a:ext cx="337527" cy="253644"/>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5" name="îśḷiḍè">
                <a:extLst>
                  <a:ext uri="{FF2B5EF4-FFF2-40B4-BE49-F238E27FC236}">
                    <a16:creationId xmlns:a16="http://schemas.microsoft.com/office/drawing/2014/main" id="{BE449650-CFE2-4EE1-B379-1A448E58B846}"/>
                  </a:ext>
                </a:extLst>
              </p:cNvPr>
              <p:cNvSpPr/>
              <p:nvPr/>
            </p:nvSpPr>
            <p:spPr bwMode="auto">
              <a:xfrm>
                <a:off x="3637416" y="3912724"/>
                <a:ext cx="399647" cy="324286"/>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6" name="íšḻîḑé">
                <a:extLst>
                  <a:ext uri="{FF2B5EF4-FFF2-40B4-BE49-F238E27FC236}">
                    <a16:creationId xmlns:a16="http://schemas.microsoft.com/office/drawing/2014/main" id="{8BCCD53B-2AE7-4396-AE30-1B9A369B86CD}"/>
                  </a:ext>
                </a:extLst>
              </p:cNvPr>
              <p:cNvSpPr/>
              <p:nvPr/>
            </p:nvSpPr>
            <p:spPr bwMode="auto">
              <a:xfrm>
                <a:off x="8200165" y="3107567"/>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7" name="i$ḷíḓé">
                <a:extLst>
                  <a:ext uri="{FF2B5EF4-FFF2-40B4-BE49-F238E27FC236}">
                    <a16:creationId xmlns:a16="http://schemas.microsoft.com/office/drawing/2014/main" id="{D450312D-3626-4D33-A51C-B34DBCA0B3D1}"/>
                  </a:ext>
                </a:extLst>
              </p:cNvPr>
              <p:cNvSpPr/>
              <p:nvPr/>
            </p:nvSpPr>
            <p:spPr bwMode="auto">
              <a:xfrm>
                <a:off x="6913482" y="4480515"/>
                <a:ext cx="376270" cy="268493"/>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8" name="îśľîḓe">
                <a:extLst>
                  <a:ext uri="{FF2B5EF4-FFF2-40B4-BE49-F238E27FC236}">
                    <a16:creationId xmlns:a16="http://schemas.microsoft.com/office/drawing/2014/main" id="{F7606B5D-5E2B-412D-A714-019D7BCD5A18}"/>
                  </a:ext>
                </a:extLst>
              </p:cNvPr>
              <p:cNvSpPr/>
              <p:nvPr/>
            </p:nvSpPr>
            <p:spPr bwMode="auto">
              <a:xfrm>
                <a:off x="6538222" y="2271782"/>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9" name="i$ḷîḍè">
                <a:extLst>
                  <a:ext uri="{FF2B5EF4-FFF2-40B4-BE49-F238E27FC236}">
                    <a16:creationId xmlns:a16="http://schemas.microsoft.com/office/drawing/2014/main" id="{8646ABB9-E94B-441F-869C-BEEB3613CF71}"/>
                  </a:ext>
                </a:extLst>
              </p:cNvPr>
              <p:cNvSpPr/>
              <p:nvPr/>
            </p:nvSpPr>
            <p:spPr bwMode="auto">
              <a:xfrm>
                <a:off x="7951851" y="2089846"/>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0" name="íşľïḍè">
                <a:extLst>
                  <a:ext uri="{FF2B5EF4-FFF2-40B4-BE49-F238E27FC236}">
                    <a16:creationId xmlns:a16="http://schemas.microsoft.com/office/drawing/2014/main" id="{C30E7D5A-2F32-475A-A7D3-6FF0A331F307}"/>
                  </a:ext>
                </a:extLst>
              </p:cNvPr>
              <p:cNvSpPr/>
              <p:nvPr/>
            </p:nvSpPr>
            <p:spPr bwMode="auto">
              <a:xfrm>
                <a:off x="5908559" y="1717795"/>
                <a:ext cx="315706" cy="348087"/>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1" name="ïṣľîďe">
                <a:extLst>
                  <a:ext uri="{FF2B5EF4-FFF2-40B4-BE49-F238E27FC236}">
                    <a16:creationId xmlns:a16="http://schemas.microsoft.com/office/drawing/2014/main" id="{E6CD4B2A-1296-4184-B77B-0AAEC67952C7}"/>
                  </a:ext>
                </a:extLst>
              </p:cNvPr>
              <p:cNvSpPr/>
              <p:nvPr/>
            </p:nvSpPr>
            <p:spPr bwMode="auto">
              <a:xfrm>
                <a:off x="5775182" y="3543823"/>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2" name="íś1îḑe">
                <a:extLst>
                  <a:ext uri="{FF2B5EF4-FFF2-40B4-BE49-F238E27FC236}">
                    <a16:creationId xmlns:a16="http://schemas.microsoft.com/office/drawing/2014/main" id="{3B851E5B-B423-455F-9F90-C34C94004824}"/>
                  </a:ext>
                </a:extLst>
              </p:cNvPr>
              <p:cNvSpPr/>
              <p:nvPr/>
            </p:nvSpPr>
            <p:spPr bwMode="auto">
              <a:xfrm>
                <a:off x="4459828" y="2887534"/>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3" name="íṥļîḋé">
                <a:extLst>
                  <a:ext uri="{FF2B5EF4-FFF2-40B4-BE49-F238E27FC236}">
                    <a16:creationId xmlns:a16="http://schemas.microsoft.com/office/drawing/2014/main" id="{9CDA0737-8811-45B3-87C8-C7F82A19E2E4}"/>
                  </a:ext>
                </a:extLst>
              </p:cNvPr>
              <p:cNvSpPr/>
              <p:nvPr/>
            </p:nvSpPr>
            <p:spPr bwMode="auto">
              <a:xfrm>
                <a:off x="5801839" y="2896569"/>
                <a:ext cx="331940" cy="38726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4" name="îSļîďè">
                <a:extLst>
                  <a:ext uri="{FF2B5EF4-FFF2-40B4-BE49-F238E27FC236}">
                    <a16:creationId xmlns:a16="http://schemas.microsoft.com/office/drawing/2014/main" id="{531C9CBB-162F-4A2D-8FF9-997A6E36F1A6}"/>
                  </a:ext>
                </a:extLst>
              </p:cNvPr>
              <p:cNvSpPr/>
              <p:nvPr/>
            </p:nvSpPr>
            <p:spPr bwMode="auto">
              <a:xfrm>
                <a:off x="3501010" y="4288055"/>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5" name="îṧľídé">
                <a:extLst>
                  <a:ext uri="{FF2B5EF4-FFF2-40B4-BE49-F238E27FC236}">
                    <a16:creationId xmlns:a16="http://schemas.microsoft.com/office/drawing/2014/main" id="{628F3DE5-1EC3-4052-9223-D3D2891F0E82}"/>
                  </a:ext>
                </a:extLst>
              </p:cNvPr>
              <p:cNvSpPr/>
              <p:nvPr/>
            </p:nvSpPr>
            <p:spPr bwMode="auto">
              <a:xfrm>
                <a:off x="4972332" y="2034995"/>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6" name="iṩḷíḍe">
                <a:extLst>
                  <a:ext uri="{FF2B5EF4-FFF2-40B4-BE49-F238E27FC236}">
                    <a16:creationId xmlns:a16="http://schemas.microsoft.com/office/drawing/2014/main" id="{4C736B5F-CE48-4E6C-A495-CFDE211E6EBC}"/>
                  </a:ext>
                </a:extLst>
              </p:cNvPr>
              <p:cNvSpPr/>
              <p:nvPr/>
            </p:nvSpPr>
            <p:spPr bwMode="auto">
              <a:xfrm>
                <a:off x="7319804" y="5173856"/>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7" name="iṧľíḍé">
                <a:extLst>
                  <a:ext uri="{FF2B5EF4-FFF2-40B4-BE49-F238E27FC236}">
                    <a16:creationId xmlns:a16="http://schemas.microsoft.com/office/drawing/2014/main" id="{43E0BC9E-95AA-4ECD-8591-A17950462B33}"/>
                  </a:ext>
                </a:extLst>
              </p:cNvPr>
              <p:cNvSpPr/>
              <p:nvPr/>
            </p:nvSpPr>
            <p:spPr bwMode="auto">
              <a:xfrm>
                <a:off x="7866024" y="4675976"/>
                <a:ext cx="315253" cy="315255"/>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8" name="iṡļîdê">
                <a:extLst>
                  <a:ext uri="{FF2B5EF4-FFF2-40B4-BE49-F238E27FC236}">
                    <a16:creationId xmlns:a16="http://schemas.microsoft.com/office/drawing/2014/main" id="{5E6A6DD6-DD0A-4EEC-82BA-A1919CAFC1AD}"/>
                  </a:ext>
                </a:extLst>
              </p:cNvPr>
              <p:cNvSpPr/>
              <p:nvPr/>
            </p:nvSpPr>
            <p:spPr bwMode="auto">
              <a:xfrm>
                <a:off x="3324968" y="3698332"/>
                <a:ext cx="280525" cy="327280"/>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9" name="ïṧḷïḋè">
                <a:extLst>
                  <a:ext uri="{FF2B5EF4-FFF2-40B4-BE49-F238E27FC236}">
                    <a16:creationId xmlns:a16="http://schemas.microsoft.com/office/drawing/2014/main" id="{008E505D-1C3C-4A06-8825-A41537883BCD}"/>
                  </a:ext>
                </a:extLst>
              </p:cNvPr>
              <p:cNvSpPr/>
              <p:nvPr/>
            </p:nvSpPr>
            <p:spPr bwMode="auto">
              <a:xfrm>
                <a:off x="3306314" y="4096824"/>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0" name="ïśļide">
                <a:extLst>
                  <a:ext uri="{FF2B5EF4-FFF2-40B4-BE49-F238E27FC236}">
                    <a16:creationId xmlns:a16="http://schemas.microsoft.com/office/drawing/2014/main" id="{48FD279B-8E35-4143-8208-1E1527F5A495}"/>
                  </a:ext>
                </a:extLst>
              </p:cNvPr>
              <p:cNvSpPr/>
              <p:nvPr/>
            </p:nvSpPr>
            <p:spPr bwMode="auto">
              <a:xfrm>
                <a:off x="8173878" y="1667655"/>
                <a:ext cx="301451" cy="291404"/>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1" name="îš1íḍe">
                <a:extLst>
                  <a:ext uri="{FF2B5EF4-FFF2-40B4-BE49-F238E27FC236}">
                    <a16:creationId xmlns:a16="http://schemas.microsoft.com/office/drawing/2014/main" id="{69EF22FD-4A70-4089-84BD-874334188A3B}"/>
                  </a:ext>
                </a:extLst>
              </p:cNvPr>
              <p:cNvSpPr/>
              <p:nvPr/>
            </p:nvSpPr>
            <p:spPr bwMode="auto">
              <a:xfrm>
                <a:off x="4420392" y="3824677"/>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2" name="ís1íḍè">
                <a:extLst>
                  <a:ext uri="{FF2B5EF4-FFF2-40B4-BE49-F238E27FC236}">
                    <a16:creationId xmlns:a16="http://schemas.microsoft.com/office/drawing/2014/main" id="{F16A7DD3-6481-47EB-A8FC-A751C9C07DBD}"/>
                  </a:ext>
                </a:extLst>
              </p:cNvPr>
              <p:cNvSpPr/>
              <p:nvPr/>
            </p:nvSpPr>
            <p:spPr bwMode="auto">
              <a:xfrm>
                <a:off x="6730273" y="2777288"/>
                <a:ext cx="265777" cy="265779"/>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3" name="iśļiḑé">
                <a:extLst>
                  <a:ext uri="{FF2B5EF4-FFF2-40B4-BE49-F238E27FC236}">
                    <a16:creationId xmlns:a16="http://schemas.microsoft.com/office/drawing/2014/main" id="{A7AEE0A9-C23D-4B9A-9D41-BF1CE3430280}"/>
                  </a:ext>
                </a:extLst>
              </p:cNvPr>
              <p:cNvSpPr/>
              <p:nvPr/>
            </p:nvSpPr>
            <p:spPr bwMode="auto">
              <a:xfrm>
                <a:off x="5418709" y="4208219"/>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4" name="îsḷîḍè">
                <a:extLst>
                  <a:ext uri="{FF2B5EF4-FFF2-40B4-BE49-F238E27FC236}">
                    <a16:creationId xmlns:a16="http://schemas.microsoft.com/office/drawing/2014/main" id="{C91B6F97-4B03-49C6-8CD8-B7090F4C0471}"/>
                  </a:ext>
                </a:extLst>
              </p:cNvPr>
              <p:cNvSpPr/>
              <p:nvPr/>
            </p:nvSpPr>
            <p:spPr bwMode="auto">
              <a:xfrm>
                <a:off x="4905404" y="3395343"/>
                <a:ext cx="397375" cy="443694"/>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5" name="ïślíḍe">
                <a:extLst>
                  <a:ext uri="{FF2B5EF4-FFF2-40B4-BE49-F238E27FC236}">
                    <a16:creationId xmlns:a16="http://schemas.microsoft.com/office/drawing/2014/main" id="{A0F5A5AB-3D60-4F76-94E3-B6F58B08DF8C}"/>
                  </a:ext>
                </a:extLst>
              </p:cNvPr>
              <p:cNvSpPr/>
              <p:nvPr/>
            </p:nvSpPr>
            <p:spPr bwMode="auto">
              <a:xfrm>
                <a:off x="3045707" y="2808932"/>
                <a:ext cx="382175" cy="391496"/>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6" name="îSḷíḑé">
                <a:extLst>
                  <a:ext uri="{FF2B5EF4-FFF2-40B4-BE49-F238E27FC236}">
                    <a16:creationId xmlns:a16="http://schemas.microsoft.com/office/drawing/2014/main" id="{9C83A83D-6481-4183-9710-25B0E2FEF4F8}"/>
                  </a:ext>
                </a:extLst>
              </p:cNvPr>
              <p:cNvSpPr/>
              <p:nvPr/>
            </p:nvSpPr>
            <p:spPr bwMode="auto">
              <a:xfrm>
                <a:off x="5473374" y="2511750"/>
                <a:ext cx="346735" cy="331374"/>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7" name="íṥḻídê">
                <a:extLst>
                  <a:ext uri="{FF2B5EF4-FFF2-40B4-BE49-F238E27FC236}">
                    <a16:creationId xmlns:a16="http://schemas.microsoft.com/office/drawing/2014/main" id="{38CE61BA-C55F-4F07-9C8E-939B006865B0}"/>
                  </a:ext>
                </a:extLst>
              </p:cNvPr>
              <p:cNvSpPr/>
              <p:nvPr/>
            </p:nvSpPr>
            <p:spPr bwMode="auto">
              <a:xfrm>
                <a:off x="4417564" y="5064957"/>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8" name="ïŝľíḓê">
                <a:extLst>
                  <a:ext uri="{FF2B5EF4-FFF2-40B4-BE49-F238E27FC236}">
                    <a16:creationId xmlns:a16="http://schemas.microsoft.com/office/drawing/2014/main" id="{359BDED3-24D7-49EE-BDA4-68DC1C9807B7}"/>
                  </a:ext>
                </a:extLst>
              </p:cNvPr>
              <p:cNvSpPr/>
              <p:nvPr/>
            </p:nvSpPr>
            <p:spPr bwMode="auto">
              <a:xfrm>
                <a:off x="6996050" y="2402795"/>
                <a:ext cx="375466" cy="361207"/>
              </a:xfrm>
              <a:custGeom>
                <a:avLst/>
                <a:gdLst>
                  <a:gd name="T0" fmla="*/ 65 w 67"/>
                  <a:gd name="T1" fmla="*/ 41 h 64"/>
                  <a:gd name="T2" fmla="*/ 46 w 67"/>
                  <a:gd name="T3" fmla="*/ 41 h 64"/>
                  <a:gd name="T4" fmla="*/ 46 w 67"/>
                  <a:gd name="T5" fmla="*/ 34 h 64"/>
                  <a:gd name="T6" fmla="*/ 44 w 67"/>
                  <a:gd name="T7" fmla="*/ 32 h 64"/>
                  <a:gd name="T8" fmla="*/ 23 w 67"/>
                  <a:gd name="T9" fmla="*/ 32 h 64"/>
                  <a:gd name="T10" fmla="*/ 21 w 67"/>
                  <a:gd name="T11" fmla="*/ 34 h 64"/>
                  <a:gd name="T12" fmla="*/ 21 w 67"/>
                  <a:gd name="T13" fmla="*/ 47 h 64"/>
                  <a:gd name="T14" fmla="*/ 2 w 67"/>
                  <a:gd name="T15" fmla="*/ 47 h 64"/>
                  <a:gd name="T16" fmla="*/ 0 w 67"/>
                  <a:gd name="T17" fmla="*/ 49 h 64"/>
                  <a:gd name="T18" fmla="*/ 0 w 67"/>
                  <a:gd name="T19" fmla="*/ 62 h 64"/>
                  <a:gd name="T20" fmla="*/ 2 w 67"/>
                  <a:gd name="T21" fmla="*/ 64 h 64"/>
                  <a:gd name="T22" fmla="*/ 23 w 67"/>
                  <a:gd name="T23" fmla="*/ 64 h 64"/>
                  <a:gd name="T24" fmla="*/ 44 w 67"/>
                  <a:gd name="T25" fmla="*/ 64 h 64"/>
                  <a:gd name="T26" fmla="*/ 65 w 67"/>
                  <a:gd name="T27" fmla="*/ 64 h 64"/>
                  <a:gd name="T28" fmla="*/ 67 w 67"/>
                  <a:gd name="T29" fmla="*/ 62 h 64"/>
                  <a:gd name="T30" fmla="*/ 67 w 67"/>
                  <a:gd name="T31" fmla="*/ 43 h 64"/>
                  <a:gd name="T32" fmla="*/ 65 w 67"/>
                  <a:gd name="T33" fmla="*/ 41 h 64"/>
                  <a:gd name="T34" fmla="*/ 45 w 67"/>
                  <a:gd name="T35" fmla="*/ 61 h 64"/>
                  <a:gd name="T36" fmla="*/ 45 w 67"/>
                  <a:gd name="T37" fmla="*/ 44 h 64"/>
                  <a:gd name="T38" fmla="*/ 64 w 67"/>
                  <a:gd name="T39" fmla="*/ 44 h 64"/>
                  <a:gd name="T40" fmla="*/ 64 w 67"/>
                  <a:gd name="T41" fmla="*/ 61 h 64"/>
                  <a:gd name="T42" fmla="*/ 45 w 67"/>
                  <a:gd name="T43" fmla="*/ 61 h 64"/>
                  <a:gd name="T44" fmla="*/ 24 w 67"/>
                  <a:gd name="T45" fmla="*/ 49 h 64"/>
                  <a:gd name="T46" fmla="*/ 24 w 67"/>
                  <a:gd name="T47" fmla="*/ 35 h 64"/>
                  <a:gd name="T48" fmla="*/ 43 w 67"/>
                  <a:gd name="T49" fmla="*/ 35 h 64"/>
                  <a:gd name="T50" fmla="*/ 43 w 67"/>
                  <a:gd name="T51" fmla="*/ 43 h 64"/>
                  <a:gd name="T52" fmla="*/ 43 w 67"/>
                  <a:gd name="T53" fmla="*/ 61 h 64"/>
                  <a:gd name="T54" fmla="*/ 24 w 67"/>
                  <a:gd name="T55" fmla="*/ 61 h 64"/>
                  <a:gd name="T56" fmla="*/ 24 w 67"/>
                  <a:gd name="T57" fmla="*/ 49 h 64"/>
                  <a:gd name="T58" fmla="*/ 22 w 67"/>
                  <a:gd name="T59" fmla="*/ 61 h 64"/>
                  <a:gd name="T60" fmla="*/ 3 w 67"/>
                  <a:gd name="T61" fmla="*/ 61 h 64"/>
                  <a:gd name="T62" fmla="*/ 3 w 67"/>
                  <a:gd name="T63" fmla="*/ 50 h 64"/>
                  <a:gd name="T64" fmla="*/ 22 w 67"/>
                  <a:gd name="T65" fmla="*/ 50 h 64"/>
                  <a:gd name="T66" fmla="*/ 22 w 67"/>
                  <a:gd name="T67" fmla="*/ 61 h 64"/>
                  <a:gd name="T68" fmla="*/ 32 w 67"/>
                  <a:gd name="T69" fmla="*/ 20 h 64"/>
                  <a:gd name="T70" fmla="*/ 32 w 67"/>
                  <a:gd name="T71" fmla="*/ 9 h 64"/>
                  <a:gd name="T72" fmla="*/ 30 w 67"/>
                  <a:gd name="T73" fmla="*/ 10 h 64"/>
                  <a:gd name="T74" fmla="*/ 29 w 67"/>
                  <a:gd name="T75" fmla="*/ 10 h 64"/>
                  <a:gd name="T76" fmla="*/ 29 w 67"/>
                  <a:gd name="T77" fmla="*/ 9 h 64"/>
                  <a:gd name="T78" fmla="*/ 33 w 67"/>
                  <a:gd name="T79" fmla="*/ 6 h 64"/>
                  <a:gd name="T80" fmla="*/ 34 w 67"/>
                  <a:gd name="T81" fmla="*/ 6 h 64"/>
                  <a:gd name="T82" fmla="*/ 34 w 67"/>
                  <a:gd name="T83" fmla="*/ 7 h 64"/>
                  <a:gd name="T84" fmla="*/ 34 w 67"/>
                  <a:gd name="T85" fmla="*/ 20 h 64"/>
                  <a:gd name="T86" fmla="*/ 37 w 67"/>
                  <a:gd name="T87" fmla="*/ 20 h 64"/>
                  <a:gd name="T88" fmla="*/ 38 w 67"/>
                  <a:gd name="T89" fmla="*/ 21 h 64"/>
                  <a:gd name="T90" fmla="*/ 37 w 67"/>
                  <a:gd name="T91" fmla="*/ 22 h 64"/>
                  <a:gd name="T92" fmla="*/ 30 w 67"/>
                  <a:gd name="T93" fmla="*/ 22 h 64"/>
                  <a:gd name="T94" fmla="*/ 29 w 67"/>
                  <a:gd name="T95" fmla="*/ 21 h 64"/>
                  <a:gd name="T96" fmla="*/ 30 w 67"/>
                  <a:gd name="T97" fmla="*/ 20 h 64"/>
                  <a:gd name="T98" fmla="*/ 32 w 67"/>
                  <a:gd name="T99" fmla="*/ 20 h 64"/>
                  <a:gd name="T100" fmla="*/ 33 w 67"/>
                  <a:gd name="T101" fmla="*/ 28 h 64"/>
                  <a:gd name="T102" fmla="*/ 47 w 67"/>
                  <a:gd name="T103" fmla="*/ 14 h 64"/>
                  <a:gd name="T104" fmla="*/ 33 w 67"/>
                  <a:gd name="T105" fmla="*/ 0 h 64"/>
                  <a:gd name="T106" fmla="*/ 20 w 67"/>
                  <a:gd name="T107" fmla="*/ 14 h 64"/>
                  <a:gd name="T108" fmla="*/ 33 w 67"/>
                  <a:gd name="T109" fmla="*/ 28 h 64"/>
                  <a:gd name="T110" fmla="*/ 33 w 67"/>
                  <a:gd name="T111" fmla="*/ 3 h 64"/>
                  <a:gd name="T112" fmla="*/ 44 w 67"/>
                  <a:gd name="T113" fmla="*/ 14 h 64"/>
                  <a:gd name="T114" fmla="*/ 33 w 67"/>
                  <a:gd name="T115" fmla="*/ 25 h 64"/>
                  <a:gd name="T116" fmla="*/ 23 w 67"/>
                  <a:gd name="T117" fmla="*/ 14 h 64"/>
                  <a:gd name="T118" fmla="*/ 33 w 67"/>
                  <a:gd name="T119"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9" name="ïšļïḑê">
                <a:extLst>
                  <a:ext uri="{FF2B5EF4-FFF2-40B4-BE49-F238E27FC236}">
                    <a16:creationId xmlns:a16="http://schemas.microsoft.com/office/drawing/2014/main" id="{F50291F0-3899-4365-B48D-0199E13D87C9}"/>
                  </a:ext>
                </a:extLst>
              </p:cNvPr>
              <p:cNvSpPr/>
              <p:nvPr/>
            </p:nvSpPr>
            <p:spPr bwMode="auto">
              <a:xfrm>
                <a:off x="4997763" y="2460443"/>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0" name="ísľïḑe">
                <a:extLst>
                  <a:ext uri="{FF2B5EF4-FFF2-40B4-BE49-F238E27FC236}">
                    <a16:creationId xmlns:a16="http://schemas.microsoft.com/office/drawing/2014/main" id="{1D2BEEB1-EE5C-45C1-8166-CF31ECEBF0FC}"/>
                  </a:ext>
                </a:extLst>
              </p:cNvPr>
              <p:cNvSpPr/>
              <p:nvPr/>
            </p:nvSpPr>
            <p:spPr bwMode="auto">
              <a:xfrm>
                <a:off x="6663686" y="3178272"/>
                <a:ext cx="274883" cy="320698"/>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1" name="ïsļiḓè">
                <a:extLst>
                  <a:ext uri="{FF2B5EF4-FFF2-40B4-BE49-F238E27FC236}">
                    <a16:creationId xmlns:a16="http://schemas.microsoft.com/office/drawing/2014/main" id="{46AC8F47-7477-4CC5-BD89-C8986899CB41}"/>
                  </a:ext>
                </a:extLst>
              </p:cNvPr>
              <p:cNvSpPr/>
              <p:nvPr/>
            </p:nvSpPr>
            <p:spPr bwMode="auto">
              <a:xfrm>
                <a:off x="5514022" y="3600012"/>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2" name="îṧḷiḓe">
                <a:extLst>
                  <a:ext uri="{FF2B5EF4-FFF2-40B4-BE49-F238E27FC236}">
                    <a16:creationId xmlns:a16="http://schemas.microsoft.com/office/drawing/2014/main" id="{5569BE0A-43FF-4463-8203-522132F3EBC4}"/>
                  </a:ext>
                </a:extLst>
              </p:cNvPr>
              <p:cNvSpPr/>
              <p:nvPr/>
            </p:nvSpPr>
            <p:spPr bwMode="auto">
              <a:xfrm>
                <a:off x="6318623" y="3816332"/>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3" name="ï$1ïďê">
                <a:extLst>
                  <a:ext uri="{FF2B5EF4-FFF2-40B4-BE49-F238E27FC236}">
                    <a16:creationId xmlns:a16="http://schemas.microsoft.com/office/drawing/2014/main" id="{833AA820-CDEC-4BED-9DF6-B6ED4F027CA5}"/>
                  </a:ext>
                </a:extLst>
              </p:cNvPr>
              <p:cNvSpPr/>
              <p:nvPr/>
            </p:nvSpPr>
            <p:spPr bwMode="auto">
              <a:xfrm>
                <a:off x="7931962" y="2574897"/>
                <a:ext cx="232130" cy="232131"/>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4" name="ïṩļíḑé">
                <a:extLst>
                  <a:ext uri="{FF2B5EF4-FFF2-40B4-BE49-F238E27FC236}">
                    <a16:creationId xmlns:a16="http://schemas.microsoft.com/office/drawing/2014/main" id="{9AAD7EB4-F310-4DBC-A235-DE458E5C7B32}"/>
                  </a:ext>
                </a:extLst>
              </p:cNvPr>
              <p:cNvSpPr/>
              <p:nvPr/>
            </p:nvSpPr>
            <p:spPr bwMode="auto">
              <a:xfrm>
                <a:off x="3996266" y="2020116"/>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5" name="íṣľïďè">
                <a:extLst>
                  <a:ext uri="{FF2B5EF4-FFF2-40B4-BE49-F238E27FC236}">
                    <a16:creationId xmlns:a16="http://schemas.microsoft.com/office/drawing/2014/main" id="{4EA53E0C-BD0A-4107-8287-48B05DF2F72D}"/>
                  </a:ext>
                </a:extLst>
              </p:cNvPr>
              <p:cNvSpPr/>
              <p:nvPr/>
            </p:nvSpPr>
            <p:spPr bwMode="auto">
              <a:xfrm>
                <a:off x="7815448" y="5058781"/>
                <a:ext cx="357647" cy="37724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6" name="iṩḻîḑê">
                <a:extLst>
                  <a:ext uri="{FF2B5EF4-FFF2-40B4-BE49-F238E27FC236}">
                    <a16:creationId xmlns:a16="http://schemas.microsoft.com/office/drawing/2014/main" id="{22D7F659-6314-4F36-9DF2-D7AE9879B183}"/>
                  </a:ext>
                </a:extLst>
              </p:cNvPr>
              <p:cNvSpPr/>
              <p:nvPr/>
            </p:nvSpPr>
            <p:spPr bwMode="auto">
              <a:xfrm>
                <a:off x="7522185" y="2726666"/>
                <a:ext cx="270999" cy="363536"/>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7" name="íŝḻiḓe">
                <a:extLst>
                  <a:ext uri="{FF2B5EF4-FFF2-40B4-BE49-F238E27FC236}">
                    <a16:creationId xmlns:a16="http://schemas.microsoft.com/office/drawing/2014/main" id="{E2BF679C-3185-4B99-8B53-FA7EE7048207}"/>
                  </a:ext>
                </a:extLst>
              </p:cNvPr>
              <p:cNvSpPr/>
              <p:nvPr/>
            </p:nvSpPr>
            <p:spPr bwMode="auto">
              <a:xfrm>
                <a:off x="5177408" y="3040466"/>
                <a:ext cx="239605" cy="245450"/>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8" name="iŝlîḋè">
                <a:extLst>
                  <a:ext uri="{FF2B5EF4-FFF2-40B4-BE49-F238E27FC236}">
                    <a16:creationId xmlns:a16="http://schemas.microsoft.com/office/drawing/2014/main" id="{4A97ED54-CBC1-4108-A4B5-BF4C17480A25}"/>
                  </a:ext>
                </a:extLst>
              </p:cNvPr>
              <p:cNvSpPr/>
              <p:nvPr/>
            </p:nvSpPr>
            <p:spPr bwMode="auto">
              <a:xfrm>
                <a:off x="6247377" y="3109171"/>
                <a:ext cx="290845" cy="316321"/>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9" name="ïṥlîde">
                <a:extLst>
                  <a:ext uri="{FF2B5EF4-FFF2-40B4-BE49-F238E27FC236}">
                    <a16:creationId xmlns:a16="http://schemas.microsoft.com/office/drawing/2014/main" id="{2037E606-7F5D-4F92-92F3-88D71644692B}"/>
                  </a:ext>
                </a:extLst>
              </p:cNvPr>
              <p:cNvSpPr/>
              <p:nvPr/>
            </p:nvSpPr>
            <p:spPr bwMode="auto">
              <a:xfrm>
                <a:off x="5960994" y="2348196"/>
                <a:ext cx="250919" cy="188560"/>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0" name="îṩļiḑe">
                <a:extLst>
                  <a:ext uri="{FF2B5EF4-FFF2-40B4-BE49-F238E27FC236}">
                    <a16:creationId xmlns:a16="http://schemas.microsoft.com/office/drawing/2014/main" id="{5B5F7D58-406A-452C-B09D-40695139CF1F}"/>
                  </a:ext>
                </a:extLst>
              </p:cNvPr>
              <p:cNvSpPr/>
              <p:nvPr/>
            </p:nvSpPr>
            <p:spPr bwMode="auto">
              <a:xfrm>
                <a:off x="7048915" y="1566049"/>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1" name="ïṧḷíďe">
                <a:extLst>
                  <a:ext uri="{FF2B5EF4-FFF2-40B4-BE49-F238E27FC236}">
                    <a16:creationId xmlns:a16="http://schemas.microsoft.com/office/drawing/2014/main" id="{BEC1E357-D858-4F26-ADED-5CBF3A840DB2}"/>
                  </a:ext>
                </a:extLst>
              </p:cNvPr>
              <p:cNvSpPr/>
              <p:nvPr/>
            </p:nvSpPr>
            <p:spPr bwMode="auto">
              <a:xfrm>
                <a:off x="5147268" y="5467123"/>
                <a:ext cx="299883" cy="284634"/>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2" name="isļiḑe">
                <a:extLst>
                  <a:ext uri="{FF2B5EF4-FFF2-40B4-BE49-F238E27FC236}">
                    <a16:creationId xmlns:a16="http://schemas.microsoft.com/office/drawing/2014/main" id="{CC7BEC14-D802-487E-AF88-3D642AC65EF4}"/>
                  </a:ext>
                </a:extLst>
              </p:cNvPr>
              <p:cNvSpPr/>
              <p:nvPr/>
            </p:nvSpPr>
            <p:spPr bwMode="auto">
              <a:xfrm>
                <a:off x="6843052" y="5474730"/>
                <a:ext cx="311167" cy="347437"/>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3" name="ïšḷîḍê">
                <a:extLst>
                  <a:ext uri="{FF2B5EF4-FFF2-40B4-BE49-F238E27FC236}">
                    <a16:creationId xmlns:a16="http://schemas.microsoft.com/office/drawing/2014/main" id="{FA3E49FD-6F1C-4017-B426-F2804C1F8772}"/>
                  </a:ext>
                </a:extLst>
              </p:cNvPr>
              <p:cNvSpPr/>
              <p:nvPr/>
            </p:nvSpPr>
            <p:spPr bwMode="auto">
              <a:xfrm>
                <a:off x="8626374" y="3481429"/>
                <a:ext cx="328520" cy="317570"/>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4" name="íšľiďè">
                <a:extLst>
                  <a:ext uri="{FF2B5EF4-FFF2-40B4-BE49-F238E27FC236}">
                    <a16:creationId xmlns:a16="http://schemas.microsoft.com/office/drawing/2014/main" id="{40D8DBC6-D69C-4D09-B7E4-7A1D9BF62FB9}"/>
                  </a:ext>
                </a:extLst>
              </p:cNvPr>
              <p:cNvSpPr/>
              <p:nvPr/>
            </p:nvSpPr>
            <p:spPr bwMode="auto">
              <a:xfrm>
                <a:off x="4270782" y="4215532"/>
                <a:ext cx="353973" cy="299836"/>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5" name="iṩľîde">
                <a:extLst>
                  <a:ext uri="{FF2B5EF4-FFF2-40B4-BE49-F238E27FC236}">
                    <a16:creationId xmlns:a16="http://schemas.microsoft.com/office/drawing/2014/main" id="{3CCD899A-721D-491B-B84E-00C6413176C8}"/>
                  </a:ext>
                </a:extLst>
              </p:cNvPr>
              <p:cNvSpPr/>
              <p:nvPr/>
            </p:nvSpPr>
            <p:spPr bwMode="auto">
              <a:xfrm>
                <a:off x="7414484" y="4462722"/>
                <a:ext cx="427572" cy="40227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6" name="í$1ïdê">
                <a:extLst>
                  <a:ext uri="{FF2B5EF4-FFF2-40B4-BE49-F238E27FC236}">
                    <a16:creationId xmlns:a16="http://schemas.microsoft.com/office/drawing/2014/main" id="{E9A5E296-3498-40D4-8FED-7EA60AE4EF33}"/>
                  </a:ext>
                </a:extLst>
              </p:cNvPr>
              <p:cNvSpPr/>
              <p:nvPr/>
            </p:nvSpPr>
            <p:spPr bwMode="auto">
              <a:xfrm>
                <a:off x="7626142" y="3331001"/>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7" name="iṣḷïḍe">
                <a:extLst>
                  <a:ext uri="{FF2B5EF4-FFF2-40B4-BE49-F238E27FC236}">
                    <a16:creationId xmlns:a16="http://schemas.microsoft.com/office/drawing/2014/main" id="{9E300F4D-1FC9-4B20-9F3E-2CD7022E6058}"/>
                  </a:ext>
                </a:extLst>
              </p:cNvPr>
              <p:cNvSpPr/>
              <p:nvPr/>
            </p:nvSpPr>
            <p:spPr bwMode="auto">
              <a:xfrm>
                <a:off x="5655996" y="1632312"/>
                <a:ext cx="288083" cy="303868"/>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8" name="ïš1iďe">
                <a:extLst>
                  <a:ext uri="{FF2B5EF4-FFF2-40B4-BE49-F238E27FC236}">
                    <a16:creationId xmlns:a16="http://schemas.microsoft.com/office/drawing/2014/main" id="{98A2F6CC-5A91-4CE7-A953-8008C8F52641}"/>
                  </a:ext>
                </a:extLst>
              </p:cNvPr>
              <p:cNvSpPr/>
              <p:nvPr/>
            </p:nvSpPr>
            <p:spPr bwMode="auto">
              <a:xfrm>
                <a:off x="4791165" y="5149532"/>
                <a:ext cx="329105" cy="382276"/>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9" name="îs1ïḑê">
                <a:extLst>
                  <a:ext uri="{FF2B5EF4-FFF2-40B4-BE49-F238E27FC236}">
                    <a16:creationId xmlns:a16="http://schemas.microsoft.com/office/drawing/2014/main" id="{69196314-9D7E-4355-A818-778DD9F4E602}"/>
                  </a:ext>
                </a:extLst>
              </p:cNvPr>
              <p:cNvSpPr/>
              <p:nvPr/>
            </p:nvSpPr>
            <p:spPr bwMode="auto">
              <a:xfrm>
                <a:off x="8806238" y="3947425"/>
                <a:ext cx="340055" cy="372752"/>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0" name="îṧḷíḋè">
                <a:extLst>
                  <a:ext uri="{FF2B5EF4-FFF2-40B4-BE49-F238E27FC236}">
                    <a16:creationId xmlns:a16="http://schemas.microsoft.com/office/drawing/2014/main" id="{0BC3D7F9-0788-4BFF-B6AB-050D348E191E}"/>
                  </a:ext>
                </a:extLst>
              </p:cNvPr>
              <p:cNvSpPr/>
              <p:nvPr/>
            </p:nvSpPr>
            <p:spPr bwMode="auto">
              <a:xfrm>
                <a:off x="3612898" y="1953683"/>
                <a:ext cx="268115" cy="293895"/>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1" name="ïṥ1îḑè">
                <a:extLst>
                  <a:ext uri="{FF2B5EF4-FFF2-40B4-BE49-F238E27FC236}">
                    <a16:creationId xmlns:a16="http://schemas.microsoft.com/office/drawing/2014/main" id="{6BC92CC7-D284-45BC-8349-AAA2653326BF}"/>
                  </a:ext>
                </a:extLst>
              </p:cNvPr>
              <p:cNvSpPr/>
              <p:nvPr/>
            </p:nvSpPr>
            <p:spPr bwMode="auto">
              <a:xfrm>
                <a:off x="6856760" y="1839359"/>
                <a:ext cx="255906" cy="255905"/>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2" name="išḷïḋé">
                <a:extLst>
                  <a:ext uri="{FF2B5EF4-FFF2-40B4-BE49-F238E27FC236}">
                    <a16:creationId xmlns:a16="http://schemas.microsoft.com/office/drawing/2014/main" id="{97E874BB-31A1-44EA-BCD9-890FB7C2A914}"/>
                  </a:ext>
                </a:extLst>
              </p:cNvPr>
              <p:cNvSpPr/>
              <p:nvPr/>
            </p:nvSpPr>
            <p:spPr bwMode="auto">
              <a:xfrm>
                <a:off x="7248011" y="3738365"/>
                <a:ext cx="258419" cy="300168"/>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3" name="ïṩľíḍe">
                <a:extLst>
                  <a:ext uri="{FF2B5EF4-FFF2-40B4-BE49-F238E27FC236}">
                    <a16:creationId xmlns:a16="http://schemas.microsoft.com/office/drawing/2014/main" id="{FFB8E318-F08B-4BE3-86E7-3381D1DBD3A8}"/>
                  </a:ext>
                </a:extLst>
              </p:cNvPr>
              <p:cNvSpPr/>
              <p:nvPr/>
            </p:nvSpPr>
            <p:spPr bwMode="auto">
              <a:xfrm>
                <a:off x="6805586" y="4925363"/>
                <a:ext cx="282662" cy="28266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4" name="íşļídê">
                <a:extLst>
                  <a:ext uri="{FF2B5EF4-FFF2-40B4-BE49-F238E27FC236}">
                    <a16:creationId xmlns:a16="http://schemas.microsoft.com/office/drawing/2014/main" id="{C72E780A-F7EB-453D-AE59-A32A0114F211}"/>
                  </a:ext>
                </a:extLst>
              </p:cNvPr>
              <p:cNvSpPr/>
              <p:nvPr/>
            </p:nvSpPr>
            <p:spPr bwMode="auto">
              <a:xfrm>
                <a:off x="5499324" y="5343165"/>
                <a:ext cx="269059" cy="253140"/>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5" name="ïŝļíḋè">
                <a:extLst>
                  <a:ext uri="{FF2B5EF4-FFF2-40B4-BE49-F238E27FC236}">
                    <a16:creationId xmlns:a16="http://schemas.microsoft.com/office/drawing/2014/main" id="{260D7EF1-B27A-4928-8BE0-4F5167F9B683}"/>
                  </a:ext>
                </a:extLst>
              </p:cNvPr>
              <p:cNvSpPr/>
              <p:nvPr/>
            </p:nvSpPr>
            <p:spPr bwMode="auto">
              <a:xfrm>
                <a:off x="6704825" y="3901485"/>
                <a:ext cx="450645" cy="365668"/>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6" name="išľíḋê">
                <a:extLst>
                  <a:ext uri="{FF2B5EF4-FFF2-40B4-BE49-F238E27FC236}">
                    <a16:creationId xmlns:a16="http://schemas.microsoft.com/office/drawing/2014/main" id="{421B86FE-8E8A-4993-AC87-E70EADEF6C32}"/>
                  </a:ext>
                </a:extLst>
              </p:cNvPr>
              <p:cNvSpPr/>
              <p:nvPr/>
            </p:nvSpPr>
            <p:spPr bwMode="auto">
              <a:xfrm>
                <a:off x="5782123" y="3933313"/>
                <a:ext cx="154602" cy="15460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7" name="ï$lïde">
                <a:extLst>
                  <a:ext uri="{FF2B5EF4-FFF2-40B4-BE49-F238E27FC236}">
                    <a16:creationId xmlns:a16="http://schemas.microsoft.com/office/drawing/2014/main" id="{EA0E08E2-ABE5-411D-88A0-73883EFAA0B8}"/>
                  </a:ext>
                </a:extLst>
              </p:cNvPr>
              <p:cNvSpPr/>
              <p:nvPr/>
            </p:nvSpPr>
            <p:spPr bwMode="auto">
              <a:xfrm>
                <a:off x="5176463" y="4958743"/>
                <a:ext cx="432385" cy="456077"/>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8" name="íṧḻíḓe">
                <a:extLst>
                  <a:ext uri="{FF2B5EF4-FFF2-40B4-BE49-F238E27FC236}">
                    <a16:creationId xmlns:a16="http://schemas.microsoft.com/office/drawing/2014/main" id="{AE89A1D7-69EA-43E7-BEDF-2B7D062D3239}"/>
                  </a:ext>
                </a:extLst>
              </p:cNvPr>
              <p:cNvSpPr/>
              <p:nvPr/>
            </p:nvSpPr>
            <p:spPr bwMode="auto">
              <a:xfrm>
                <a:off x="8282120" y="3507224"/>
                <a:ext cx="277453" cy="284221"/>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9" name="í$ľîďè">
                <a:extLst>
                  <a:ext uri="{FF2B5EF4-FFF2-40B4-BE49-F238E27FC236}">
                    <a16:creationId xmlns:a16="http://schemas.microsoft.com/office/drawing/2014/main" id="{D1C13B15-7B88-4A2E-AD08-884EAB2A264C}"/>
                  </a:ext>
                </a:extLst>
              </p:cNvPr>
              <p:cNvSpPr/>
              <p:nvPr/>
            </p:nvSpPr>
            <p:spPr bwMode="auto">
              <a:xfrm>
                <a:off x="4577545" y="4645950"/>
                <a:ext cx="304036" cy="335220"/>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0" name="ïṩľíḑê">
                <a:extLst>
                  <a:ext uri="{FF2B5EF4-FFF2-40B4-BE49-F238E27FC236}">
                    <a16:creationId xmlns:a16="http://schemas.microsoft.com/office/drawing/2014/main" id="{9D5FB75F-76AC-43EA-B942-98D09E29A4C3}"/>
                  </a:ext>
                </a:extLst>
              </p:cNvPr>
              <p:cNvSpPr/>
              <p:nvPr/>
            </p:nvSpPr>
            <p:spPr bwMode="auto">
              <a:xfrm>
                <a:off x="4124046" y="4572825"/>
                <a:ext cx="323527" cy="307075"/>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1" name="îŝļíḑè">
                <a:extLst>
                  <a:ext uri="{FF2B5EF4-FFF2-40B4-BE49-F238E27FC236}">
                    <a16:creationId xmlns:a16="http://schemas.microsoft.com/office/drawing/2014/main" id="{58A7377B-00A5-4A00-95D2-539F80FF7E63}"/>
                  </a:ext>
                </a:extLst>
              </p:cNvPr>
              <p:cNvSpPr/>
              <p:nvPr/>
            </p:nvSpPr>
            <p:spPr bwMode="auto">
              <a:xfrm>
                <a:off x="8238493" y="4190759"/>
                <a:ext cx="395516" cy="335025"/>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2" name="íṣlîḑe">
                <a:extLst>
                  <a:ext uri="{FF2B5EF4-FFF2-40B4-BE49-F238E27FC236}">
                    <a16:creationId xmlns:a16="http://schemas.microsoft.com/office/drawing/2014/main" id="{386D3664-0543-464A-B10B-DCED6F538115}"/>
                  </a:ext>
                </a:extLst>
              </p:cNvPr>
              <p:cNvSpPr/>
              <p:nvPr/>
            </p:nvSpPr>
            <p:spPr bwMode="auto">
              <a:xfrm>
                <a:off x="7709719" y="3927654"/>
                <a:ext cx="267607" cy="298800"/>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3" name="ïṣḻíďè">
                <a:extLst>
                  <a:ext uri="{FF2B5EF4-FFF2-40B4-BE49-F238E27FC236}">
                    <a16:creationId xmlns:a16="http://schemas.microsoft.com/office/drawing/2014/main" id="{7549E462-D4F3-44B6-8D95-4B579979E3F4}"/>
                  </a:ext>
                </a:extLst>
              </p:cNvPr>
              <p:cNvSpPr/>
              <p:nvPr/>
            </p:nvSpPr>
            <p:spPr bwMode="auto">
              <a:xfrm>
                <a:off x="5007514" y="1797752"/>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4" name="iṩḻíde">
                <a:extLst>
                  <a:ext uri="{FF2B5EF4-FFF2-40B4-BE49-F238E27FC236}">
                    <a16:creationId xmlns:a16="http://schemas.microsoft.com/office/drawing/2014/main" id="{B7EACCCF-55A7-4D53-B00B-419261A658E0}"/>
                  </a:ext>
                </a:extLst>
              </p:cNvPr>
              <p:cNvSpPr/>
              <p:nvPr/>
            </p:nvSpPr>
            <p:spPr bwMode="auto">
              <a:xfrm>
                <a:off x="3668030" y="4983937"/>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5" name="ïṩḻiḍé">
                <a:extLst>
                  <a:ext uri="{FF2B5EF4-FFF2-40B4-BE49-F238E27FC236}">
                    <a16:creationId xmlns:a16="http://schemas.microsoft.com/office/drawing/2014/main" id="{BF1AD0BF-41CC-4A4A-BD18-6A9A378625F8}"/>
                  </a:ext>
                </a:extLst>
              </p:cNvPr>
              <p:cNvSpPr/>
              <p:nvPr/>
            </p:nvSpPr>
            <p:spPr bwMode="auto">
              <a:xfrm>
                <a:off x="4446233" y="1761946"/>
                <a:ext cx="284921" cy="192035"/>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6" name="îṣļídè">
                <a:extLst>
                  <a:ext uri="{FF2B5EF4-FFF2-40B4-BE49-F238E27FC236}">
                    <a16:creationId xmlns:a16="http://schemas.microsoft.com/office/drawing/2014/main" id="{C09BAE4C-09E1-4492-A944-2A4F595A0B6E}"/>
                  </a:ext>
                </a:extLst>
              </p:cNvPr>
              <p:cNvSpPr/>
              <p:nvPr/>
            </p:nvSpPr>
            <p:spPr bwMode="auto">
              <a:xfrm>
                <a:off x="7966245" y="4370787"/>
                <a:ext cx="248280" cy="23033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7" name="íş1íde">
                <a:extLst>
                  <a:ext uri="{FF2B5EF4-FFF2-40B4-BE49-F238E27FC236}">
                    <a16:creationId xmlns:a16="http://schemas.microsoft.com/office/drawing/2014/main" id="{54DBDC17-275A-445E-97D9-97AE67119B88}"/>
                  </a:ext>
                </a:extLst>
              </p:cNvPr>
              <p:cNvSpPr/>
              <p:nvPr/>
            </p:nvSpPr>
            <p:spPr bwMode="auto">
              <a:xfrm>
                <a:off x="6856905" y="3611909"/>
                <a:ext cx="239130" cy="228536"/>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8" name="ïŝļíḓè">
                <a:extLst>
                  <a:ext uri="{FF2B5EF4-FFF2-40B4-BE49-F238E27FC236}">
                    <a16:creationId xmlns:a16="http://schemas.microsoft.com/office/drawing/2014/main" id="{C91ECE43-EE8A-42BE-8188-777F59104103}"/>
                  </a:ext>
                </a:extLst>
              </p:cNvPr>
              <p:cNvSpPr/>
              <p:nvPr/>
            </p:nvSpPr>
            <p:spPr bwMode="auto">
              <a:xfrm>
                <a:off x="8610410" y="2708898"/>
                <a:ext cx="301764" cy="268451"/>
              </a:xfrm>
              <a:custGeom>
                <a:avLst/>
                <a:gdLst>
                  <a:gd name="T0" fmla="*/ 63 w 65"/>
                  <a:gd name="T1" fmla="*/ 24 h 58"/>
                  <a:gd name="T2" fmla="*/ 49 w 65"/>
                  <a:gd name="T3" fmla="*/ 22 h 58"/>
                  <a:gd name="T4" fmla="*/ 42 w 65"/>
                  <a:gd name="T5" fmla="*/ 16 h 58"/>
                  <a:gd name="T6" fmla="*/ 32 w 65"/>
                  <a:gd name="T7" fmla="*/ 6 h 58"/>
                  <a:gd name="T8" fmla="*/ 24 w 65"/>
                  <a:gd name="T9" fmla="*/ 0 h 58"/>
                  <a:gd name="T10" fmla="*/ 24 w 65"/>
                  <a:gd name="T11" fmla="*/ 23 h 58"/>
                  <a:gd name="T12" fmla="*/ 21 w 65"/>
                  <a:gd name="T13" fmla="*/ 22 h 58"/>
                  <a:gd name="T14" fmla="*/ 3 w 65"/>
                  <a:gd name="T15" fmla="*/ 28 h 58"/>
                  <a:gd name="T16" fmla="*/ 0 w 65"/>
                  <a:gd name="T17" fmla="*/ 34 h 58"/>
                  <a:gd name="T18" fmla="*/ 2 w 65"/>
                  <a:gd name="T19" fmla="*/ 41 h 58"/>
                  <a:gd name="T20" fmla="*/ 5 w 65"/>
                  <a:gd name="T21" fmla="*/ 48 h 58"/>
                  <a:gd name="T22" fmla="*/ 10 w 65"/>
                  <a:gd name="T23" fmla="*/ 55 h 58"/>
                  <a:gd name="T24" fmla="*/ 35 w 65"/>
                  <a:gd name="T25" fmla="*/ 57 h 58"/>
                  <a:gd name="T26" fmla="*/ 45 w 65"/>
                  <a:gd name="T27" fmla="*/ 55 h 58"/>
                  <a:gd name="T28" fmla="*/ 60 w 65"/>
                  <a:gd name="T29" fmla="*/ 57 h 58"/>
                  <a:gd name="T30" fmla="*/ 64 w 65"/>
                  <a:gd name="T31" fmla="*/ 26 h 58"/>
                  <a:gd name="T32" fmla="*/ 9 w 65"/>
                  <a:gd name="T33" fmla="*/ 25 h 58"/>
                  <a:gd name="T34" fmla="*/ 24 w 65"/>
                  <a:gd name="T35" fmla="*/ 28 h 58"/>
                  <a:gd name="T36" fmla="*/ 9 w 65"/>
                  <a:gd name="T37" fmla="*/ 30 h 58"/>
                  <a:gd name="T38" fmla="*/ 9 w 65"/>
                  <a:gd name="T39" fmla="*/ 25 h 58"/>
                  <a:gd name="T40" fmla="*/ 18 w 65"/>
                  <a:gd name="T41" fmla="*/ 32 h 58"/>
                  <a:gd name="T42" fmla="*/ 18 w 65"/>
                  <a:gd name="T43" fmla="*/ 37 h 58"/>
                  <a:gd name="T44" fmla="*/ 6 w 65"/>
                  <a:gd name="T45" fmla="*/ 37 h 58"/>
                  <a:gd name="T46" fmla="*/ 6 w 65"/>
                  <a:gd name="T47" fmla="*/ 32 h 58"/>
                  <a:gd name="T48" fmla="*/ 18 w 65"/>
                  <a:gd name="T49" fmla="*/ 39 h 58"/>
                  <a:gd name="T50" fmla="*/ 23 w 65"/>
                  <a:gd name="T51" fmla="*/ 41 h 58"/>
                  <a:gd name="T52" fmla="*/ 11 w 65"/>
                  <a:gd name="T53" fmla="*/ 43 h 58"/>
                  <a:gd name="T54" fmla="*/ 5 w 65"/>
                  <a:gd name="T55" fmla="*/ 41 h 58"/>
                  <a:gd name="T56" fmla="*/ 11 w 65"/>
                  <a:gd name="T57" fmla="*/ 45 h 58"/>
                  <a:gd name="T58" fmla="*/ 23 w 65"/>
                  <a:gd name="T59" fmla="*/ 45 h 58"/>
                  <a:gd name="T60" fmla="*/ 23 w 65"/>
                  <a:gd name="T61" fmla="*/ 50 h 58"/>
                  <a:gd name="T62" fmla="*/ 8 w 65"/>
                  <a:gd name="T63" fmla="*/ 48 h 58"/>
                  <a:gd name="T64" fmla="*/ 23 w 65"/>
                  <a:gd name="T65" fmla="*/ 52 h 58"/>
                  <a:gd name="T66" fmla="*/ 24 w 65"/>
                  <a:gd name="T67" fmla="*/ 44 h 58"/>
                  <a:gd name="T68" fmla="*/ 22 w 65"/>
                  <a:gd name="T69" fmla="*/ 37 h 58"/>
                  <a:gd name="T70" fmla="*/ 21 w 65"/>
                  <a:gd name="T71" fmla="*/ 32 h 58"/>
                  <a:gd name="T72" fmla="*/ 26 w 65"/>
                  <a:gd name="T73" fmla="*/ 26 h 58"/>
                  <a:gd name="T74" fmla="*/ 28 w 65"/>
                  <a:gd name="T75" fmla="*/ 31 h 58"/>
                  <a:gd name="T76" fmla="*/ 39 w 65"/>
                  <a:gd name="T77" fmla="*/ 40 h 58"/>
                  <a:gd name="T78" fmla="*/ 30 w 65"/>
                  <a:gd name="T79" fmla="*/ 31 h 58"/>
                  <a:gd name="T80" fmla="*/ 29 w 65"/>
                  <a:gd name="T81" fmla="*/ 24 h 58"/>
                  <a:gd name="T82" fmla="*/ 29 w 65"/>
                  <a:gd name="T83" fmla="*/ 24 h 58"/>
                  <a:gd name="T84" fmla="*/ 22 w 65"/>
                  <a:gd name="T85" fmla="*/ 8 h 58"/>
                  <a:gd name="T86" fmla="*/ 28 w 65"/>
                  <a:gd name="T87" fmla="*/ 4 h 58"/>
                  <a:gd name="T88" fmla="*/ 32 w 65"/>
                  <a:gd name="T89" fmla="*/ 14 h 58"/>
                  <a:gd name="T90" fmla="*/ 43 w 65"/>
                  <a:gd name="T91" fmla="*/ 20 h 58"/>
                  <a:gd name="T92" fmla="*/ 46 w 65"/>
                  <a:gd name="T93" fmla="*/ 50 h 58"/>
                  <a:gd name="T94" fmla="*/ 12 w 65"/>
                  <a:gd name="T95" fmla="*/ 52 h 58"/>
                  <a:gd name="T96" fmla="*/ 23 w 65"/>
                  <a:gd name="T97" fmla="*/ 52 h 58"/>
                  <a:gd name="T98" fmla="*/ 61 w 65"/>
                  <a:gd name="T99" fmla="*/ 27 h 58"/>
                  <a:gd name="T100" fmla="*/ 48 w 65"/>
                  <a:gd name="T10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9" name="íṩļïḋe">
                <a:extLst>
                  <a:ext uri="{FF2B5EF4-FFF2-40B4-BE49-F238E27FC236}">
                    <a16:creationId xmlns:a16="http://schemas.microsoft.com/office/drawing/2014/main" id="{F59A1B9E-33F5-439A-9BC8-E7E356C58BFB}"/>
                  </a:ext>
                </a:extLst>
              </p:cNvPr>
              <p:cNvSpPr/>
              <p:nvPr/>
            </p:nvSpPr>
            <p:spPr bwMode="auto">
              <a:xfrm>
                <a:off x="8014315" y="3728737"/>
                <a:ext cx="236963" cy="159712"/>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grpSp>
            <p:nvGrpSpPr>
              <p:cNvPr id="110" name="iṥḻiḋé">
                <a:extLst>
                  <a:ext uri="{FF2B5EF4-FFF2-40B4-BE49-F238E27FC236}">
                    <a16:creationId xmlns:a16="http://schemas.microsoft.com/office/drawing/2014/main" id="{64C4AF0E-593C-4861-AD38-8800F67793F6}"/>
                  </a:ext>
                </a:extLst>
              </p:cNvPr>
              <p:cNvGrpSpPr/>
              <p:nvPr/>
            </p:nvGrpSpPr>
            <p:grpSpPr>
              <a:xfrm>
                <a:off x="5178411" y="3478838"/>
                <a:ext cx="1967226" cy="3379165"/>
                <a:chOff x="3724275" y="1833563"/>
                <a:chExt cx="1316038" cy="2260600"/>
              </a:xfrm>
            </p:grpSpPr>
            <p:sp>
              <p:nvSpPr>
                <p:cNvPr id="111" name="iṡļíḑe">
                  <a:extLst>
                    <a:ext uri="{FF2B5EF4-FFF2-40B4-BE49-F238E27FC236}">
                      <a16:creationId xmlns:a16="http://schemas.microsoft.com/office/drawing/2014/main" id="{6A8EFF05-617A-4195-BBE8-8E5E89D8EDB1}"/>
                    </a:ext>
                  </a:extLst>
                </p:cNvPr>
                <p:cNvSpPr/>
                <p:nvPr/>
              </p:nvSpPr>
              <p:spPr bwMode="auto">
                <a:xfrm>
                  <a:off x="4216400" y="2362201"/>
                  <a:ext cx="330200" cy="381000"/>
                </a:xfrm>
                <a:custGeom>
                  <a:avLst/>
                  <a:gdLst>
                    <a:gd name="T0" fmla="*/ 208 w 208"/>
                    <a:gd name="T1" fmla="*/ 240 h 240"/>
                    <a:gd name="T2" fmla="*/ 0 w 208"/>
                    <a:gd name="T3" fmla="*/ 240 h 240"/>
                    <a:gd name="T4" fmla="*/ 8 w 208"/>
                    <a:gd name="T5" fmla="*/ 0 h 240"/>
                    <a:gd name="T6" fmla="*/ 199 w 208"/>
                    <a:gd name="T7" fmla="*/ 0 h 240"/>
                    <a:gd name="T8" fmla="*/ 208 w 208"/>
                    <a:gd name="T9" fmla="*/ 240 h 240"/>
                  </a:gdLst>
                  <a:ahLst/>
                  <a:cxnLst>
                    <a:cxn ang="0">
                      <a:pos x="T0" y="T1"/>
                    </a:cxn>
                    <a:cxn ang="0">
                      <a:pos x="T2" y="T3"/>
                    </a:cxn>
                    <a:cxn ang="0">
                      <a:pos x="T4" y="T5"/>
                    </a:cxn>
                    <a:cxn ang="0">
                      <a:pos x="T6" y="T7"/>
                    </a:cxn>
                    <a:cxn ang="0">
                      <a:pos x="T8" y="T9"/>
                    </a:cxn>
                  </a:cxnLst>
                  <a:rect l="0" t="0" r="r" b="b"/>
                  <a:pathLst>
                    <a:path w="208" h="240">
                      <a:moveTo>
                        <a:pt x="208" y="240"/>
                      </a:moveTo>
                      <a:lnTo>
                        <a:pt x="0" y="240"/>
                      </a:lnTo>
                      <a:lnTo>
                        <a:pt x="8" y="0"/>
                      </a:lnTo>
                      <a:lnTo>
                        <a:pt x="199" y="0"/>
                      </a:lnTo>
                      <a:lnTo>
                        <a:pt x="208" y="240"/>
                      </a:lnTo>
                      <a:close/>
                    </a:path>
                  </a:pathLst>
                </a:custGeom>
                <a:solidFill>
                  <a:srgbClr val="F1C9A5"/>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îślîdê">
                  <a:extLst>
                    <a:ext uri="{FF2B5EF4-FFF2-40B4-BE49-F238E27FC236}">
                      <a16:creationId xmlns:a16="http://schemas.microsoft.com/office/drawing/2014/main" id="{9E00199E-F1AA-4A1A-A471-18E8676E29BB}"/>
                    </a:ext>
                  </a:extLst>
                </p:cNvPr>
                <p:cNvSpPr/>
                <p:nvPr/>
              </p:nvSpPr>
              <p:spPr bwMode="auto">
                <a:xfrm>
                  <a:off x="4111625" y="1833563"/>
                  <a:ext cx="538163" cy="676275"/>
                </a:xfrm>
                <a:custGeom>
                  <a:avLst/>
                  <a:gdLst>
                    <a:gd name="T0" fmla="*/ 179 w 179"/>
                    <a:gd name="T1" fmla="*/ 109 h 226"/>
                    <a:gd name="T2" fmla="*/ 90 w 179"/>
                    <a:gd name="T3" fmla="*/ 0 h 226"/>
                    <a:gd name="T4" fmla="*/ 0 w 179"/>
                    <a:gd name="T5" fmla="*/ 109 h 226"/>
                    <a:gd name="T6" fmla="*/ 42 w 179"/>
                    <a:gd name="T7" fmla="*/ 194 h 226"/>
                    <a:gd name="T8" fmla="*/ 49 w 179"/>
                    <a:gd name="T9" fmla="*/ 218 h 226"/>
                    <a:gd name="T10" fmla="*/ 59 w 179"/>
                    <a:gd name="T11" fmla="*/ 226 h 226"/>
                    <a:gd name="T12" fmla="*/ 121 w 179"/>
                    <a:gd name="T13" fmla="*/ 226 h 226"/>
                    <a:gd name="T14" fmla="*/ 131 w 179"/>
                    <a:gd name="T15" fmla="*/ 218 h 226"/>
                    <a:gd name="T16" fmla="*/ 138 w 179"/>
                    <a:gd name="T17" fmla="*/ 194 h 226"/>
                    <a:gd name="T18" fmla="*/ 179 w 179"/>
                    <a:gd name="T19" fmla="*/ 10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rgbClr val="634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îṥļíďê">
                  <a:extLst>
                    <a:ext uri="{FF2B5EF4-FFF2-40B4-BE49-F238E27FC236}">
                      <a16:creationId xmlns:a16="http://schemas.microsoft.com/office/drawing/2014/main" id="{8C1ECE2C-8987-4707-A0C6-2DA4E25755ED}"/>
                    </a:ext>
                  </a:extLst>
                </p:cNvPr>
                <p:cNvSpPr/>
                <p:nvPr/>
              </p:nvSpPr>
              <p:spPr bwMode="auto">
                <a:xfrm>
                  <a:off x="3724275" y="2557463"/>
                  <a:ext cx="1316038" cy="1536700"/>
                </a:xfrm>
                <a:custGeom>
                  <a:avLst/>
                  <a:gdLst>
                    <a:gd name="T0" fmla="*/ 405 w 438"/>
                    <a:gd name="T1" fmla="*/ 60 h 514"/>
                    <a:gd name="T2" fmla="*/ 287 w 438"/>
                    <a:gd name="T3" fmla="*/ 28 h 514"/>
                    <a:gd name="T4" fmla="*/ 282 w 438"/>
                    <a:gd name="T5" fmla="*/ 8 h 514"/>
                    <a:gd name="T6" fmla="*/ 219 w 438"/>
                    <a:gd name="T7" fmla="*/ 0 h 514"/>
                    <a:gd name="T8" fmla="*/ 156 w 438"/>
                    <a:gd name="T9" fmla="*/ 8 h 514"/>
                    <a:gd name="T10" fmla="*/ 152 w 438"/>
                    <a:gd name="T11" fmla="*/ 28 h 514"/>
                    <a:gd name="T12" fmla="*/ 33 w 438"/>
                    <a:gd name="T13" fmla="*/ 60 h 514"/>
                    <a:gd name="T14" fmla="*/ 0 w 438"/>
                    <a:gd name="T15" fmla="*/ 93 h 514"/>
                    <a:gd name="T16" fmla="*/ 7 w 438"/>
                    <a:gd name="T17" fmla="*/ 258 h 514"/>
                    <a:gd name="T18" fmla="*/ 65 w 438"/>
                    <a:gd name="T19" fmla="*/ 344 h 514"/>
                    <a:gd name="T20" fmla="*/ 35 w 438"/>
                    <a:gd name="T21" fmla="*/ 514 h 514"/>
                    <a:gd name="T22" fmla="*/ 402 w 438"/>
                    <a:gd name="T23" fmla="*/ 514 h 514"/>
                    <a:gd name="T24" fmla="*/ 371 w 438"/>
                    <a:gd name="T25" fmla="*/ 344 h 514"/>
                    <a:gd name="T26" fmla="*/ 431 w 438"/>
                    <a:gd name="T27" fmla="*/ 258 h 514"/>
                    <a:gd name="T28" fmla="*/ 438 w 438"/>
                    <a:gd name="T29" fmla="*/ 93 h 514"/>
                    <a:gd name="T30" fmla="*/ 405 w 438"/>
                    <a:gd name="T31" fmla="*/ 6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6" name="íṩļíḑê">
              <a:extLst>
                <a:ext uri="{FF2B5EF4-FFF2-40B4-BE49-F238E27FC236}">
                  <a16:creationId xmlns:a16="http://schemas.microsoft.com/office/drawing/2014/main" id="{245467A1-700A-483C-BC8A-3FF0771B39EF}"/>
                </a:ext>
              </a:extLst>
            </p:cNvPr>
            <p:cNvSpPr txBox="1"/>
            <p:nvPr/>
          </p:nvSpPr>
          <p:spPr bwMode="auto">
            <a:xfrm>
              <a:off x="769946" y="1268715"/>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01.Command</a:t>
              </a:r>
            </a:p>
          </p:txBody>
        </p:sp>
      </p:grpSp>
      <p:pic>
        <p:nvPicPr>
          <p:cNvPr id="115" name="图片 114">
            <a:extLst>
              <a:ext uri="{FF2B5EF4-FFF2-40B4-BE49-F238E27FC236}">
                <a16:creationId xmlns:a16="http://schemas.microsoft.com/office/drawing/2014/main" id="{F0FFB47F-BB4A-4972-99E8-70ECD789A10F}"/>
              </a:ext>
            </a:extLst>
          </p:cNvPr>
          <p:cNvPicPr>
            <a:picLocks noChangeAspect="1"/>
          </p:cNvPicPr>
          <p:nvPr/>
        </p:nvPicPr>
        <p:blipFill>
          <a:blip r:embed="rId3"/>
          <a:stretch>
            <a:fillRect/>
          </a:stretch>
        </p:blipFill>
        <p:spPr>
          <a:xfrm>
            <a:off x="10885083" y="5688124"/>
            <a:ext cx="1068142" cy="1057016"/>
          </a:xfrm>
          <a:prstGeom prst="rect">
            <a:avLst/>
          </a:prstGeom>
        </p:spPr>
      </p:pic>
      <p:sp>
        <p:nvSpPr>
          <p:cNvPr id="114" name="íṩļíḑê">
            <a:extLst>
              <a:ext uri="{FF2B5EF4-FFF2-40B4-BE49-F238E27FC236}">
                <a16:creationId xmlns:a16="http://schemas.microsoft.com/office/drawing/2014/main" id="{842157E8-6B71-4A90-835C-D059EBD92B6D}"/>
              </a:ext>
            </a:extLst>
          </p:cNvPr>
          <p:cNvSpPr txBox="1"/>
          <p:nvPr/>
        </p:nvSpPr>
        <p:spPr bwMode="auto">
          <a:xfrm>
            <a:off x="769945" y="1681594"/>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02.EventAggregator</a:t>
            </a:r>
          </a:p>
        </p:txBody>
      </p:sp>
    </p:spTree>
    <p:extLst>
      <p:ext uri="{BB962C8B-B14F-4D97-AF65-F5344CB8AC3E}">
        <p14:creationId xmlns:p14="http://schemas.microsoft.com/office/powerpoint/2010/main" val="166266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Command</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006135" y="15239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b="1" dirty="0"/>
              <a:t>Command</a:t>
            </a:r>
            <a:endParaRPr lang="zh-CN" altLang="en-US" dirty="0"/>
          </a:p>
        </p:txBody>
      </p:sp>
      <p:sp>
        <p:nvSpPr>
          <p:cNvPr id="20" name="文本框 19">
            <a:extLst>
              <a:ext uri="{FF2B5EF4-FFF2-40B4-BE49-F238E27FC236}">
                <a16:creationId xmlns:a16="http://schemas.microsoft.com/office/drawing/2014/main" id="{96AF451A-120C-4B27-944A-EBB0A197EAD9}"/>
              </a:ext>
            </a:extLst>
          </p:cNvPr>
          <p:cNvSpPr txBox="1"/>
          <p:nvPr/>
        </p:nvSpPr>
        <p:spPr>
          <a:xfrm>
            <a:off x="669924" y="1279297"/>
            <a:ext cx="10850563" cy="646331"/>
          </a:xfrm>
          <a:prstGeom prst="rect">
            <a:avLst/>
          </a:prstGeom>
          <a:noFill/>
        </p:spPr>
        <p:txBody>
          <a:bodyPr wrap="square">
            <a:spAutoFit/>
          </a:bodyPr>
          <a:lstStyle/>
          <a:p>
            <a:r>
              <a:rPr lang="zh-CN" altLang="en-US" b="0" i="0" dirty="0">
                <a:solidFill>
                  <a:srgbClr val="333333"/>
                </a:solidFill>
                <a:effectLst/>
                <a:latin typeface="-apple-system"/>
              </a:rPr>
              <a:t>命令表示应用程序任务，并且跟踪任务是否能够被执行。在</a:t>
            </a:r>
            <a:r>
              <a:rPr lang="en-US" altLang="zh-CN" b="0" i="0" dirty="0">
                <a:solidFill>
                  <a:srgbClr val="333333"/>
                </a:solidFill>
                <a:effectLst/>
                <a:latin typeface="-apple-system"/>
              </a:rPr>
              <a:t>Prism</a:t>
            </a:r>
            <a:r>
              <a:rPr lang="zh-CN" altLang="en-US" b="0" i="0" dirty="0">
                <a:solidFill>
                  <a:srgbClr val="333333"/>
                </a:solidFill>
                <a:effectLst/>
                <a:latin typeface="-apple-system"/>
              </a:rPr>
              <a:t>里</a:t>
            </a:r>
            <a:r>
              <a:rPr lang="en-US" altLang="zh-CN" b="0" i="0" dirty="0">
                <a:solidFill>
                  <a:srgbClr val="333333"/>
                </a:solidFill>
                <a:effectLst/>
                <a:latin typeface="-apple-system"/>
              </a:rPr>
              <a:t>Command</a:t>
            </a:r>
            <a:r>
              <a:rPr lang="zh-CN" altLang="en-US" b="0" i="0" dirty="0">
                <a:solidFill>
                  <a:srgbClr val="333333"/>
                </a:solidFill>
                <a:effectLst/>
                <a:latin typeface="-apple-system"/>
              </a:rPr>
              <a:t>相关的对象都被集成到</a:t>
            </a:r>
            <a:r>
              <a:rPr lang="en-US" altLang="zh-CN" b="0" i="0" dirty="0">
                <a:solidFill>
                  <a:srgbClr val="333333"/>
                </a:solidFill>
                <a:effectLst/>
                <a:latin typeface="-apple-system"/>
              </a:rPr>
              <a:t>Prism</a:t>
            </a:r>
            <a:r>
              <a:rPr lang="zh-CN" altLang="en-US" b="0" i="0" dirty="0">
                <a:solidFill>
                  <a:srgbClr val="333333"/>
                </a:solidFill>
                <a:effectLst/>
                <a:latin typeface="-apple-system"/>
              </a:rPr>
              <a:t>框架中（</a:t>
            </a:r>
            <a:r>
              <a:rPr lang="en-US" altLang="zh-CN" sz="1800" dirty="0">
                <a:solidFill>
                  <a:srgbClr val="0000FF"/>
                </a:solidFill>
                <a:latin typeface="Consolas" panose="020B0609020204030204" pitchFamily="49" charset="0"/>
              </a:rPr>
              <a:t>namespace</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Prism.Commands</a:t>
            </a:r>
            <a:r>
              <a:rPr lang="zh-CN" altLang="en-US" b="0" i="0" dirty="0">
                <a:solidFill>
                  <a:srgbClr val="333333"/>
                </a:solidFill>
                <a:effectLst/>
                <a:latin typeface="-apple-system"/>
              </a:rPr>
              <a:t>）方便开发者使用。</a:t>
            </a:r>
            <a:endParaRPr lang="en-US" altLang="zh-CN" sz="1200" dirty="0">
              <a:solidFill>
                <a:srgbClr val="333333"/>
              </a:solidFill>
              <a:latin typeface="-apple-system"/>
            </a:endParaRPr>
          </a:p>
        </p:txBody>
      </p:sp>
      <p:sp>
        <p:nvSpPr>
          <p:cNvPr id="3" name="矩形 2">
            <a:extLst>
              <a:ext uri="{FF2B5EF4-FFF2-40B4-BE49-F238E27FC236}">
                <a16:creationId xmlns:a16="http://schemas.microsoft.com/office/drawing/2014/main" id="{9610D0EA-490B-4B0E-9895-5F3418E29E91}"/>
              </a:ext>
            </a:extLst>
          </p:cNvPr>
          <p:cNvSpPr/>
          <p:nvPr/>
        </p:nvSpPr>
        <p:spPr>
          <a:xfrm>
            <a:off x="5129419" y="4911778"/>
            <a:ext cx="2262158"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DelegateCommand</a:t>
            </a:r>
            <a:endParaRPr lang="zh-CN" altLang="en-US" dirty="0">
              <a:solidFill>
                <a:schemeClr val="bg1"/>
              </a:solidFill>
            </a:endParaRPr>
          </a:p>
        </p:txBody>
      </p:sp>
      <p:sp>
        <p:nvSpPr>
          <p:cNvPr id="7" name="矩形 6">
            <a:extLst>
              <a:ext uri="{FF2B5EF4-FFF2-40B4-BE49-F238E27FC236}">
                <a16:creationId xmlns:a16="http://schemas.microsoft.com/office/drawing/2014/main" id="{12D5A23E-66EB-46B6-944F-88B3F8470896}"/>
              </a:ext>
            </a:extLst>
          </p:cNvPr>
          <p:cNvSpPr/>
          <p:nvPr/>
        </p:nvSpPr>
        <p:spPr>
          <a:xfrm>
            <a:off x="7815948" y="4911778"/>
            <a:ext cx="1961625"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CallbackAction</a:t>
            </a:r>
            <a:endParaRPr lang="zh-CN" altLang="en-US" dirty="0">
              <a:solidFill>
                <a:schemeClr val="bg1"/>
              </a:solidFill>
            </a:endParaRPr>
          </a:p>
        </p:txBody>
      </p:sp>
      <p:cxnSp>
        <p:nvCxnSpPr>
          <p:cNvPr id="9" name="直接箭头连接符 8">
            <a:extLst>
              <a:ext uri="{FF2B5EF4-FFF2-40B4-BE49-F238E27FC236}">
                <a16:creationId xmlns:a16="http://schemas.microsoft.com/office/drawing/2014/main" id="{0D09B490-5B8B-4761-BBC5-E690B04C4B0D}"/>
              </a:ext>
            </a:extLst>
          </p:cNvPr>
          <p:cNvCxnSpPr>
            <a:cxnSpLocks/>
            <a:stCxn id="7" idx="1"/>
            <a:endCxn id="3" idx="3"/>
          </p:cNvCxnSpPr>
          <p:nvPr/>
        </p:nvCxnSpPr>
        <p:spPr>
          <a:xfrm flipH="1">
            <a:off x="7391577" y="5134086"/>
            <a:ext cx="42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C31DD06-FA1C-4CE8-A638-7EDC6D24BA60}"/>
              </a:ext>
            </a:extLst>
          </p:cNvPr>
          <p:cNvCxnSpPr>
            <a:cxnSpLocks/>
            <a:stCxn id="28" idx="1"/>
            <a:endCxn id="3" idx="1"/>
          </p:cNvCxnSpPr>
          <p:nvPr/>
        </p:nvCxnSpPr>
        <p:spPr>
          <a:xfrm>
            <a:off x="4154843" y="5121502"/>
            <a:ext cx="974576" cy="1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左大括号 22">
            <a:extLst>
              <a:ext uri="{FF2B5EF4-FFF2-40B4-BE49-F238E27FC236}">
                <a16:creationId xmlns:a16="http://schemas.microsoft.com/office/drawing/2014/main" id="{2C5AA509-5ADE-4C8C-A6E6-F0BA0808D4B7}"/>
              </a:ext>
            </a:extLst>
          </p:cNvPr>
          <p:cNvSpPr/>
          <p:nvPr/>
        </p:nvSpPr>
        <p:spPr>
          <a:xfrm rot="16200000">
            <a:off x="7414864" y="3870230"/>
            <a:ext cx="134017" cy="3416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B560DB2-A95C-4573-A55C-59FC46EA94F1}"/>
              </a:ext>
            </a:extLst>
          </p:cNvPr>
          <p:cNvSpPr txBox="1"/>
          <p:nvPr/>
        </p:nvSpPr>
        <p:spPr>
          <a:xfrm>
            <a:off x="6827365" y="5821815"/>
            <a:ext cx="1309013" cy="369332"/>
          </a:xfrm>
          <a:prstGeom prst="rect">
            <a:avLst/>
          </a:prstGeom>
          <a:noFill/>
        </p:spPr>
        <p:txBody>
          <a:bodyPr wrap="none" rtlCol="0">
            <a:spAutoFit/>
          </a:bodyPr>
          <a:lstStyle/>
          <a:p>
            <a:r>
              <a:rPr lang="en-US" altLang="zh-CN" dirty="0" err="1"/>
              <a:t>ViewModel</a:t>
            </a:r>
            <a:endParaRPr lang="zh-CN" altLang="en-US" dirty="0"/>
          </a:p>
        </p:txBody>
      </p:sp>
      <p:sp>
        <p:nvSpPr>
          <p:cNvPr id="25" name="矩形 24">
            <a:extLst>
              <a:ext uri="{FF2B5EF4-FFF2-40B4-BE49-F238E27FC236}">
                <a16:creationId xmlns:a16="http://schemas.microsoft.com/office/drawing/2014/main" id="{35476E3B-2423-49FA-A725-9EFE508998FE}"/>
              </a:ext>
            </a:extLst>
          </p:cNvPr>
          <p:cNvSpPr/>
          <p:nvPr/>
        </p:nvSpPr>
        <p:spPr>
          <a:xfrm>
            <a:off x="2136564" y="4414159"/>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Button1</a:t>
            </a:r>
            <a:endParaRPr lang="zh-CN" altLang="en-US" dirty="0"/>
          </a:p>
        </p:txBody>
      </p:sp>
      <p:sp>
        <p:nvSpPr>
          <p:cNvPr id="26" name="矩形 25">
            <a:extLst>
              <a:ext uri="{FF2B5EF4-FFF2-40B4-BE49-F238E27FC236}">
                <a16:creationId xmlns:a16="http://schemas.microsoft.com/office/drawing/2014/main" id="{8DF60819-BBE1-48BB-9C07-B9E243DE50F0}"/>
              </a:ext>
            </a:extLst>
          </p:cNvPr>
          <p:cNvSpPr/>
          <p:nvPr/>
        </p:nvSpPr>
        <p:spPr>
          <a:xfrm>
            <a:off x="2136564" y="4911778"/>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Button2</a:t>
            </a:r>
            <a:endParaRPr lang="zh-CN" altLang="en-US" dirty="0"/>
          </a:p>
        </p:txBody>
      </p:sp>
      <p:sp>
        <p:nvSpPr>
          <p:cNvPr id="27" name="矩形 26">
            <a:extLst>
              <a:ext uri="{FF2B5EF4-FFF2-40B4-BE49-F238E27FC236}">
                <a16:creationId xmlns:a16="http://schemas.microsoft.com/office/drawing/2014/main" id="{88593536-9D2E-4CCF-94C5-CAB54A81E84F}"/>
              </a:ext>
            </a:extLst>
          </p:cNvPr>
          <p:cNvSpPr/>
          <p:nvPr/>
        </p:nvSpPr>
        <p:spPr>
          <a:xfrm>
            <a:off x="2136564" y="5409397"/>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Button3</a:t>
            </a:r>
            <a:endParaRPr lang="zh-CN" altLang="en-US" dirty="0"/>
          </a:p>
        </p:txBody>
      </p:sp>
      <p:sp>
        <p:nvSpPr>
          <p:cNvPr id="28" name="右大括号 27">
            <a:extLst>
              <a:ext uri="{FF2B5EF4-FFF2-40B4-BE49-F238E27FC236}">
                <a16:creationId xmlns:a16="http://schemas.microsoft.com/office/drawing/2014/main" id="{B7CA675C-931D-45BB-B3A7-CB201E372A0E}"/>
              </a:ext>
            </a:extLst>
          </p:cNvPr>
          <p:cNvSpPr/>
          <p:nvPr/>
        </p:nvSpPr>
        <p:spPr>
          <a:xfrm>
            <a:off x="3999395" y="466430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34CDFD8-166E-41DF-BB39-87D67C346EF3}"/>
              </a:ext>
            </a:extLst>
          </p:cNvPr>
          <p:cNvSpPr txBox="1"/>
          <p:nvPr/>
        </p:nvSpPr>
        <p:spPr>
          <a:xfrm>
            <a:off x="2522292" y="3916540"/>
            <a:ext cx="680636" cy="369332"/>
          </a:xfrm>
          <a:prstGeom prst="rect">
            <a:avLst/>
          </a:prstGeom>
          <a:noFill/>
        </p:spPr>
        <p:txBody>
          <a:bodyPr wrap="none" rtlCol="0">
            <a:spAutoFit/>
          </a:bodyPr>
          <a:lstStyle/>
          <a:p>
            <a:r>
              <a:rPr lang="en-US" altLang="zh-CN" dirty="0"/>
              <a:t>View</a:t>
            </a:r>
            <a:endParaRPr lang="zh-CN" altLang="en-US" dirty="0"/>
          </a:p>
        </p:txBody>
      </p:sp>
      <p:sp>
        <p:nvSpPr>
          <p:cNvPr id="32" name="文本框 31">
            <a:extLst>
              <a:ext uri="{FF2B5EF4-FFF2-40B4-BE49-F238E27FC236}">
                <a16:creationId xmlns:a16="http://schemas.microsoft.com/office/drawing/2014/main" id="{2C588D2E-EA5E-4ADC-B72A-91CD62827A0B}"/>
              </a:ext>
            </a:extLst>
          </p:cNvPr>
          <p:cNvSpPr txBox="1"/>
          <p:nvPr/>
        </p:nvSpPr>
        <p:spPr>
          <a:xfrm>
            <a:off x="669923" y="2053915"/>
            <a:ext cx="10850563" cy="1477328"/>
          </a:xfrm>
          <a:prstGeom prst="rect">
            <a:avLst/>
          </a:prstGeom>
          <a:noFill/>
        </p:spPr>
        <p:txBody>
          <a:bodyPr wrap="square">
            <a:spAutoFit/>
          </a:bodyPr>
          <a:lstStyle/>
          <a:p>
            <a:r>
              <a:rPr lang="zh-CN" altLang="en-US" b="0" i="0" dirty="0">
                <a:solidFill>
                  <a:srgbClr val="333333"/>
                </a:solidFill>
                <a:effectLst/>
                <a:latin typeface="-apple-system"/>
              </a:rPr>
              <a:t>命令的使用分为</a:t>
            </a:r>
            <a:r>
              <a:rPr lang="en-US" altLang="zh-CN" b="0" i="0" dirty="0">
                <a:solidFill>
                  <a:srgbClr val="333333"/>
                </a:solidFill>
                <a:effectLst/>
                <a:latin typeface="-apple-system"/>
              </a:rPr>
              <a:t>4</a:t>
            </a:r>
            <a:r>
              <a:rPr lang="zh-CN" altLang="en-US" b="0" i="0" dirty="0">
                <a:solidFill>
                  <a:srgbClr val="333333"/>
                </a:solidFill>
                <a:effectLst/>
                <a:latin typeface="-apple-system"/>
              </a:rPr>
              <a:t>个步骤。</a:t>
            </a:r>
            <a:endParaRPr lang="en-US" altLang="zh-CN" b="0" i="0" dirty="0">
              <a:solidFill>
                <a:srgbClr val="333333"/>
              </a:solidFill>
              <a:effectLst/>
              <a:latin typeface="-apple-system"/>
            </a:endParaRPr>
          </a:p>
          <a:p>
            <a:r>
              <a:rPr lang="zh-CN" altLang="en-US" dirty="0">
                <a:solidFill>
                  <a:srgbClr val="333333"/>
                </a:solidFill>
                <a:latin typeface="-apple-system"/>
              </a:rPr>
              <a:t>（</a:t>
            </a:r>
            <a:r>
              <a:rPr lang="en-US" altLang="zh-CN" dirty="0">
                <a:solidFill>
                  <a:srgbClr val="333333"/>
                </a:solidFill>
                <a:latin typeface="-apple-system"/>
              </a:rPr>
              <a:t>1</a:t>
            </a:r>
            <a:r>
              <a:rPr lang="zh-CN" altLang="en-US" dirty="0">
                <a:solidFill>
                  <a:srgbClr val="333333"/>
                </a:solidFill>
                <a:latin typeface="-apple-system"/>
              </a:rPr>
              <a:t>）</a:t>
            </a:r>
            <a:r>
              <a:rPr lang="en-US" altLang="zh-CN" dirty="0">
                <a:solidFill>
                  <a:srgbClr val="333333"/>
                </a:solidFill>
                <a:latin typeface="-apple-system"/>
              </a:rPr>
              <a:t>VM</a:t>
            </a:r>
            <a:r>
              <a:rPr lang="zh-CN" altLang="en-US" dirty="0">
                <a:solidFill>
                  <a:srgbClr val="333333"/>
                </a:solidFill>
                <a:latin typeface="-apple-system"/>
              </a:rPr>
              <a:t>层定义命令（带参命令则需要在命令的尖括号内指定参数类型）</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2</a:t>
            </a:r>
            <a:r>
              <a:rPr lang="zh-CN" altLang="en-US" dirty="0">
                <a:solidFill>
                  <a:srgbClr val="333333"/>
                </a:solidFill>
                <a:latin typeface="-apple-system"/>
              </a:rPr>
              <a:t>）</a:t>
            </a:r>
            <a:r>
              <a:rPr lang="en-US" altLang="zh-CN" dirty="0">
                <a:solidFill>
                  <a:srgbClr val="333333"/>
                </a:solidFill>
                <a:latin typeface="-apple-system"/>
              </a:rPr>
              <a:t>View</a:t>
            </a:r>
            <a:r>
              <a:rPr lang="zh-CN" altLang="en-US" dirty="0">
                <a:solidFill>
                  <a:srgbClr val="333333"/>
                </a:solidFill>
                <a:latin typeface="-apple-system"/>
              </a:rPr>
              <a:t>层绑定命令</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3</a:t>
            </a:r>
            <a:r>
              <a:rPr lang="zh-CN" altLang="en-US" dirty="0">
                <a:solidFill>
                  <a:srgbClr val="333333"/>
                </a:solidFill>
                <a:latin typeface="-apple-system"/>
              </a:rPr>
              <a:t>）指定命令源</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4</a:t>
            </a:r>
            <a:r>
              <a:rPr lang="zh-CN" altLang="en-US" dirty="0">
                <a:solidFill>
                  <a:srgbClr val="333333"/>
                </a:solidFill>
                <a:latin typeface="-apple-system"/>
              </a:rPr>
              <a:t>）指定执行命令的控件</a:t>
            </a:r>
            <a:endParaRPr lang="en-US" altLang="zh-CN" b="0" i="0" dirty="0">
              <a:solidFill>
                <a:srgbClr val="333333"/>
              </a:solidFill>
              <a:effectLst/>
              <a:latin typeface="-apple-system"/>
            </a:endParaRPr>
          </a:p>
        </p:txBody>
      </p:sp>
    </p:spTree>
    <p:extLst>
      <p:ext uri="{BB962C8B-B14F-4D97-AF65-F5344CB8AC3E}">
        <p14:creationId xmlns:p14="http://schemas.microsoft.com/office/powerpoint/2010/main" val="299551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b="1" dirty="0"/>
              <a:t>Command</a:t>
            </a:r>
            <a:endParaRPr lang="zh-CN" altLang="en-US" dirty="0"/>
          </a:p>
        </p:txBody>
      </p:sp>
      <p:sp>
        <p:nvSpPr>
          <p:cNvPr id="20" name="文本框 19">
            <a:extLst>
              <a:ext uri="{FF2B5EF4-FFF2-40B4-BE49-F238E27FC236}">
                <a16:creationId xmlns:a16="http://schemas.microsoft.com/office/drawing/2014/main" id="{96AF451A-120C-4B27-944A-EBB0A197EAD9}"/>
              </a:ext>
            </a:extLst>
          </p:cNvPr>
          <p:cNvSpPr txBox="1"/>
          <p:nvPr/>
        </p:nvSpPr>
        <p:spPr>
          <a:xfrm>
            <a:off x="669924" y="1279297"/>
            <a:ext cx="10850563" cy="369332"/>
          </a:xfrm>
          <a:prstGeom prst="rect">
            <a:avLst/>
          </a:prstGeom>
          <a:noFill/>
        </p:spPr>
        <p:txBody>
          <a:bodyPr wrap="square">
            <a:spAutoFit/>
          </a:bodyPr>
          <a:lstStyle/>
          <a:p>
            <a:r>
              <a:rPr lang="en-US" altLang="zh-CN" sz="1800" dirty="0" err="1">
                <a:solidFill>
                  <a:srgbClr val="000000"/>
                </a:solidFill>
                <a:latin typeface="Consolas" panose="020B0609020204030204" pitchFamily="49" charset="0"/>
              </a:rPr>
              <a:t>CompositeCommand</a:t>
            </a:r>
            <a:r>
              <a:rPr lang="zh-CN" altLang="en-US" sz="1800" dirty="0">
                <a:solidFill>
                  <a:srgbClr val="000000"/>
                </a:solidFill>
                <a:latin typeface="Consolas" panose="020B0609020204030204" pitchFamily="49" charset="0"/>
              </a:rPr>
              <a:t>（复合命令）的作用为执行一组</a:t>
            </a:r>
            <a:r>
              <a:rPr lang="en-US" altLang="zh-CN" sz="1800" dirty="0">
                <a:solidFill>
                  <a:srgbClr val="000000"/>
                </a:solidFill>
                <a:latin typeface="Consolas" panose="020B0609020204030204" pitchFamily="49" charset="0"/>
              </a:rPr>
              <a:t>Command</a:t>
            </a:r>
            <a:r>
              <a:rPr lang="zh-CN" altLang="en-US" sz="1800" dirty="0">
                <a:solidFill>
                  <a:srgbClr val="000000"/>
                </a:solidFill>
                <a:latin typeface="Consolas" panose="020B0609020204030204" pitchFamily="49" charset="0"/>
              </a:rPr>
              <a:t>。</a:t>
            </a:r>
            <a:endParaRPr lang="en-US" altLang="zh-CN" sz="1200" b="0" i="0" dirty="0">
              <a:solidFill>
                <a:srgbClr val="333333"/>
              </a:solidFill>
              <a:effectLst/>
              <a:latin typeface="-apple-system"/>
            </a:endParaRPr>
          </a:p>
        </p:txBody>
      </p:sp>
      <p:sp>
        <p:nvSpPr>
          <p:cNvPr id="3" name="矩形 2">
            <a:extLst>
              <a:ext uri="{FF2B5EF4-FFF2-40B4-BE49-F238E27FC236}">
                <a16:creationId xmlns:a16="http://schemas.microsoft.com/office/drawing/2014/main" id="{9610D0EA-490B-4B0E-9895-5F3418E29E91}"/>
              </a:ext>
            </a:extLst>
          </p:cNvPr>
          <p:cNvSpPr/>
          <p:nvPr/>
        </p:nvSpPr>
        <p:spPr>
          <a:xfrm>
            <a:off x="6893666" y="4571153"/>
            <a:ext cx="2262158"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Consolas" panose="020B0609020204030204" pitchFamily="49" charset="0"/>
              </a:rPr>
              <a:t>DelegateCommand2</a:t>
            </a:r>
            <a:endParaRPr lang="zh-CN" altLang="en-US" dirty="0">
              <a:solidFill>
                <a:schemeClr val="bg1"/>
              </a:solidFill>
            </a:endParaRPr>
          </a:p>
        </p:txBody>
      </p:sp>
      <p:sp>
        <p:nvSpPr>
          <p:cNvPr id="23" name="左大括号 22">
            <a:extLst>
              <a:ext uri="{FF2B5EF4-FFF2-40B4-BE49-F238E27FC236}">
                <a16:creationId xmlns:a16="http://schemas.microsoft.com/office/drawing/2014/main" id="{2C5AA509-5ADE-4C8C-A6E6-F0BA0808D4B7}"/>
              </a:ext>
            </a:extLst>
          </p:cNvPr>
          <p:cNvSpPr/>
          <p:nvPr/>
        </p:nvSpPr>
        <p:spPr>
          <a:xfrm rot="16200000">
            <a:off x="7282520" y="2135053"/>
            <a:ext cx="166852" cy="7837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B560DB2-A95C-4573-A55C-59FC46EA94F1}"/>
              </a:ext>
            </a:extLst>
          </p:cNvPr>
          <p:cNvSpPr txBox="1"/>
          <p:nvPr/>
        </p:nvSpPr>
        <p:spPr>
          <a:xfrm>
            <a:off x="6715732" y="6286464"/>
            <a:ext cx="1309013" cy="369332"/>
          </a:xfrm>
          <a:prstGeom prst="rect">
            <a:avLst/>
          </a:prstGeom>
          <a:noFill/>
        </p:spPr>
        <p:txBody>
          <a:bodyPr wrap="none" rtlCol="0">
            <a:spAutoFit/>
          </a:bodyPr>
          <a:lstStyle/>
          <a:p>
            <a:r>
              <a:rPr lang="en-US" altLang="zh-CN" dirty="0" err="1"/>
              <a:t>ViewModel</a:t>
            </a:r>
            <a:endParaRPr lang="zh-CN" altLang="en-US" dirty="0"/>
          </a:p>
        </p:txBody>
      </p:sp>
      <p:sp>
        <p:nvSpPr>
          <p:cNvPr id="17" name="矩形 16">
            <a:extLst>
              <a:ext uri="{FF2B5EF4-FFF2-40B4-BE49-F238E27FC236}">
                <a16:creationId xmlns:a16="http://schemas.microsoft.com/office/drawing/2014/main" id="{6C8F0B78-CE4D-4B5E-8694-4623F8A268ED}"/>
              </a:ext>
            </a:extLst>
          </p:cNvPr>
          <p:cNvSpPr/>
          <p:nvPr/>
        </p:nvSpPr>
        <p:spPr>
          <a:xfrm>
            <a:off x="6893666" y="3937734"/>
            <a:ext cx="2262158"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Consolas" panose="020B0609020204030204" pitchFamily="49" charset="0"/>
              </a:rPr>
              <a:t>DelegateCommand1</a:t>
            </a:r>
            <a:endParaRPr lang="zh-CN" altLang="en-US" dirty="0">
              <a:solidFill>
                <a:schemeClr val="bg1"/>
              </a:solidFill>
            </a:endParaRPr>
          </a:p>
        </p:txBody>
      </p:sp>
      <p:sp>
        <p:nvSpPr>
          <p:cNvPr id="18" name="矩形 17">
            <a:extLst>
              <a:ext uri="{FF2B5EF4-FFF2-40B4-BE49-F238E27FC236}">
                <a16:creationId xmlns:a16="http://schemas.microsoft.com/office/drawing/2014/main" id="{0314EE90-6311-489D-9186-B7295C7CF360}"/>
              </a:ext>
            </a:extLst>
          </p:cNvPr>
          <p:cNvSpPr/>
          <p:nvPr/>
        </p:nvSpPr>
        <p:spPr>
          <a:xfrm>
            <a:off x="6893666" y="5191873"/>
            <a:ext cx="2262158"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Consolas" panose="020B0609020204030204" pitchFamily="49" charset="0"/>
              </a:rPr>
              <a:t>DelegateCommand3</a:t>
            </a:r>
            <a:endParaRPr lang="zh-CN" altLang="en-US" dirty="0">
              <a:solidFill>
                <a:schemeClr val="bg1"/>
              </a:solidFill>
            </a:endParaRPr>
          </a:p>
        </p:txBody>
      </p:sp>
      <p:sp>
        <p:nvSpPr>
          <p:cNvPr id="21" name="矩形 20">
            <a:extLst>
              <a:ext uri="{FF2B5EF4-FFF2-40B4-BE49-F238E27FC236}">
                <a16:creationId xmlns:a16="http://schemas.microsoft.com/office/drawing/2014/main" id="{3A75E651-71C0-4EEA-98CB-3194B6FFC7D3}"/>
              </a:ext>
            </a:extLst>
          </p:cNvPr>
          <p:cNvSpPr/>
          <p:nvPr/>
        </p:nvSpPr>
        <p:spPr>
          <a:xfrm>
            <a:off x="3447188" y="4571153"/>
            <a:ext cx="2262158"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CompositeCommand</a:t>
            </a:r>
            <a:endParaRPr lang="zh-CN" altLang="en-US" dirty="0">
              <a:solidFill>
                <a:schemeClr val="bg1"/>
              </a:solidFill>
            </a:endParaRPr>
          </a:p>
        </p:txBody>
      </p:sp>
      <p:cxnSp>
        <p:nvCxnSpPr>
          <p:cNvPr id="8" name="直接箭头连接符 7">
            <a:extLst>
              <a:ext uri="{FF2B5EF4-FFF2-40B4-BE49-F238E27FC236}">
                <a16:creationId xmlns:a16="http://schemas.microsoft.com/office/drawing/2014/main" id="{985B0C16-ABD0-448C-87A0-A3BF84613703}"/>
              </a:ext>
            </a:extLst>
          </p:cNvPr>
          <p:cNvCxnSpPr>
            <a:cxnSpLocks/>
            <a:stCxn id="18" idx="1"/>
            <a:endCxn id="21" idx="3"/>
          </p:cNvCxnSpPr>
          <p:nvPr/>
        </p:nvCxnSpPr>
        <p:spPr>
          <a:xfrm flipH="1" flipV="1">
            <a:off x="5709346" y="4793461"/>
            <a:ext cx="1184320" cy="62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F0D930E-82E2-4FA2-A056-3B1F1F778DBF}"/>
              </a:ext>
            </a:extLst>
          </p:cNvPr>
          <p:cNvCxnSpPr>
            <a:cxnSpLocks/>
            <a:stCxn id="3" idx="1"/>
            <a:endCxn id="21" idx="3"/>
          </p:cNvCxnSpPr>
          <p:nvPr/>
        </p:nvCxnSpPr>
        <p:spPr>
          <a:xfrm flipH="1">
            <a:off x="5709346" y="4793461"/>
            <a:ext cx="118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B8DE247-F6FF-41A6-A42F-807381DDF3A9}"/>
              </a:ext>
            </a:extLst>
          </p:cNvPr>
          <p:cNvCxnSpPr>
            <a:cxnSpLocks/>
            <a:stCxn id="17" idx="1"/>
            <a:endCxn id="21" idx="3"/>
          </p:cNvCxnSpPr>
          <p:nvPr/>
        </p:nvCxnSpPr>
        <p:spPr>
          <a:xfrm flipH="1">
            <a:off x="5709346" y="4160042"/>
            <a:ext cx="1184320" cy="63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E96D1D0-8DAE-488F-AA7E-EBF0A05F458B}"/>
              </a:ext>
            </a:extLst>
          </p:cNvPr>
          <p:cNvSpPr txBox="1"/>
          <p:nvPr/>
        </p:nvSpPr>
        <p:spPr>
          <a:xfrm>
            <a:off x="5709346" y="4386487"/>
            <a:ext cx="1197764" cy="369332"/>
          </a:xfrm>
          <a:prstGeom prst="rect">
            <a:avLst/>
          </a:prstGeom>
          <a:noFill/>
        </p:spPr>
        <p:txBody>
          <a:bodyPr wrap="none" rtlCol="0">
            <a:spAutoFit/>
          </a:bodyPr>
          <a:lstStyle/>
          <a:p>
            <a:r>
              <a:rPr lang="en-US" altLang="zh-CN" sz="1800" dirty="0">
                <a:solidFill>
                  <a:srgbClr val="000000"/>
                </a:solidFill>
                <a:latin typeface="Consolas" panose="020B0609020204030204" pitchFamily="49" charset="0"/>
              </a:rPr>
              <a:t>Register</a:t>
            </a:r>
            <a:endParaRPr lang="zh-CN" altLang="en-US" dirty="0"/>
          </a:p>
        </p:txBody>
      </p:sp>
      <p:cxnSp>
        <p:nvCxnSpPr>
          <p:cNvPr id="33" name="直接箭头连接符 32">
            <a:extLst>
              <a:ext uri="{FF2B5EF4-FFF2-40B4-BE49-F238E27FC236}">
                <a16:creationId xmlns:a16="http://schemas.microsoft.com/office/drawing/2014/main" id="{F0294791-CB69-4280-9767-3D83D3512E79}"/>
              </a:ext>
            </a:extLst>
          </p:cNvPr>
          <p:cNvCxnSpPr>
            <a:cxnSpLocks/>
            <a:stCxn id="37" idx="1"/>
            <a:endCxn id="21" idx="1"/>
          </p:cNvCxnSpPr>
          <p:nvPr/>
        </p:nvCxnSpPr>
        <p:spPr>
          <a:xfrm>
            <a:off x="2865074" y="4793352"/>
            <a:ext cx="582114" cy="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58A81674-751E-45D1-8F53-645556CC104D}"/>
              </a:ext>
            </a:extLst>
          </p:cNvPr>
          <p:cNvSpPr/>
          <p:nvPr/>
        </p:nvSpPr>
        <p:spPr>
          <a:xfrm>
            <a:off x="846795" y="4086009"/>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Button1</a:t>
            </a:r>
            <a:endParaRPr lang="zh-CN" altLang="en-US" dirty="0"/>
          </a:p>
        </p:txBody>
      </p:sp>
      <p:sp>
        <p:nvSpPr>
          <p:cNvPr id="35" name="矩形 34">
            <a:extLst>
              <a:ext uri="{FF2B5EF4-FFF2-40B4-BE49-F238E27FC236}">
                <a16:creationId xmlns:a16="http://schemas.microsoft.com/office/drawing/2014/main" id="{0DD46D5E-AFF1-421E-AE83-923B54FCD813}"/>
              </a:ext>
            </a:extLst>
          </p:cNvPr>
          <p:cNvSpPr/>
          <p:nvPr/>
        </p:nvSpPr>
        <p:spPr>
          <a:xfrm>
            <a:off x="846795" y="4583628"/>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Button2</a:t>
            </a:r>
            <a:endParaRPr lang="zh-CN" altLang="en-US" dirty="0"/>
          </a:p>
        </p:txBody>
      </p:sp>
      <p:sp>
        <p:nvSpPr>
          <p:cNvPr id="36" name="矩形 35">
            <a:extLst>
              <a:ext uri="{FF2B5EF4-FFF2-40B4-BE49-F238E27FC236}">
                <a16:creationId xmlns:a16="http://schemas.microsoft.com/office/drawing/2014/main" id="{F830836D-78A6-4B2D-AD33-F6175BAD72D5}"/>
              </a:ext>
            </a:extLst>
          </p:cNvPr>
          <p:cNvSpPr/>
          <p:nvPr/>
        </p:nvSpPr>
        <p:spPr>
          <a:xfrm>
            <a:off x="846795" y="5081247"/>
            <a:ext cx="15939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Button3</a:t>
            </a:r>
            <a:endParaRPr lang="zh-CN" altLang="en-US" dirty="0"/>
          </a:p>
        </p:txBody>
      </p:sp>
      <p:sp>
        <p:nvSpPr>
          <p:cNvPr id="37" name="右大括号 36">
            <a:extLst>
              <a:ext uri="{FF2B5EF4-FFF2-40B4-BE49-F238E27FC236}">
                <a16:creationId xmlns:a16="http://schemas.microsoft.com/office/drawing/2014/main" id="{7FBA5FB8-A7E0-442F-B47D-5B1157B559A7}"/>
              </a:ext>
            </a:extLst>
          </p:cNvPr>
          <p:cNvSpPr/>
          <p:nvPr/>
        </p:nvSpPr>
        <p:spPr>
          <a:xfrm>
            <a:off x="2709626" y="433615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35518CA9-148B-4CF8-8DDB-1B3416BDF21D}"/>
              </a:ext>
            </a:extLst>
          </p:cNvPr>
          <p:cNvSpPr txBox="1"/>
          <p:nvPr/>
        </p:nvSpPr>
        <p:spPr>
          <a:xfrm>
            <a:off x="1232523" y="3588390"/>
            <a:ext cx="680636" cy="369332"/>
          </a:xfrm>
          <a:prstGeom prst="rect">
            <a:avLst/>
          </a:prstGeom>
          <a:noFill/>
        </p:spPr>
        <p:txBody>
          <a:bodyPr wrap="none" rtlCol="0">
            <a:spAutoFit/>
          </a:bodyPr>
          <a:lstStyle/>
          <a:p>
            <a:r>
              <a:rPr lang="en-US" altLang="zh-CN" dirty="0"/>
              <a:t>View</a:t>
            </a:r>
            <a:endParaRPr lang="zh-CN" altLang="en-US" dirty="0"/>
          </a:p>
        </p:txBody>
      </p:sp>
      <p:sp>
        <p:nvSpPr>
          <p:cNvPr id="40" name="文本框 39">
            <a:extLst>
              <a:ext uri="{FF2B5EF4-FFF2-40B4-BE49-F238E27FC236}">
                <a16:creationId xmlns:a16="http://schemas.microsoft.com/office/drawing/2014/main" id="{49B5D118-6A7B-4CD4-96C6-E21A2BC4A4D6}"/>
              </a:ext>
            </a:extLst>
          </p:cNvPr>
          <p:cNvSpPr txBox="1"/>
          <p:nvPr/>
        </p:nvSpPr>
        <p:spPr>
          <a:xfrm>
            <a:off x="2440703" y="4306629"/>
            <a:ext cx="1071127" cy="369332"/>
          </a:xfrm>
          <a:prstGeom prst="rect">
            <a:avLst/>
          </a:prstGeom>
          <a:noFill/>
        </p:spPr>
        <p:txBody>
          <a:bodyPr wrap="none" rtlCol="0">
            <a:spAutoFit/>
          </a:bodyPr>
          <a:lstStyle/>
          <a:p>
            <a:r>
              <a:rPr lang="en-US" altLang="zh-CN" dirty="0">
                <a:solidFill>
                  <a:srgbClr val="000000"/>
                </a:solidFill>
                <a:latin typeface="Consolas" panose="020B0609020204030204" pitchFamily="49" charset="0"/>
              </a:rPr>
              <a:t>T</a:t>
            </a:r>
            <a:r>
              <a:rPr lang="en-US" altLang="zh-CN" sz="1800" dirty="0">
                <a:solidFill>
                  <a:srgbClr val="000000"/>
                </a:solidFill>
                <a:latin typeface="Consolas" panose="020B0609020204030204" pitchFamily="49" charset="0"/>
              </a:rPr>
              <a:t>rigger</a:t>
            </a:r>
            <a:endParaRPr lang="zh-CN" altLang="en-US" dirty="0"/>
          </a:p>
        </p:txBody>
      </p:sp>
      <p:sp>
        <p:nvSpPr>
          <p:cNvPr id="41" name="矩形 40">
            <a:extLst>
              <a:ext uri="{FF2B5EF4-FFF2-40B4-BE49-F238E27FC236}">
                <a16:creationId xmlns:a16="http://schemas.microsoft.com/office/drawing/2014/main" id="{E41DA4FA-DBB1-4BCA-8BB9-6806F75D222B}"/>
              </a:ext>
            </a:extLst>
          </p:cNvPr>
          <p:cNvSpPr/>
          <p:nvPr/>
        </p:nvSpPr>
        <p:spPr>
          <a:xfrm>
            <a:off x="9554540" y="3942057"/>
            <a:ext cx="1961625"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CallbackAction</a:t>
            </a:r>
            <a:endParaRPr lang="zh-CN" altLang="en-US" dirty="0">
              <a:solidFill>
                <a:schemeClr val="bg1"/>
              </a:solidFill>
            </a:endParaRPr>
          </a:p>
        </p:txBody>
      </p:sp>
      <p:cxnSp>
        <p:nvCxnSpPr>
          <p:cNvPr id="42" name="直接箭头连接符 41">
            <a:extLst>
              <a:ext uri="{FF2B5EF4-FFF2-40B4-BE49-F238E27FC236}">
                <a16:creationId xmlns:a16="http://schemas.microsoft.com/office/drawing/2014/main" id="{D4E7C2AB-D07A-41B0-A866-AA723B544429}"/>
              </a:ext>
            </a:extLst>
          </p:cNvPr>
          <p:cNvCxnSpPr>
            <a:cxnSpLocks/>
            <a:stCxn id="41" idx="1"/>
            <a:endCxn id="17" idx="3"/>
          </p:cNvCxnSpPr>
          <p:nvPr/>
        </p:nvCxnSpPr>
        <p:spPr>
          <a:xfrm flipH="1" flipV="1">
            <a:off x="9155824" y="4160042"/>
            <a:ext cx="398716" cy="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85B4A0C7-1AAD-4AA1-87D9-59E595A69F48}"/>
              </a:ext>
            </a:extLst>
          </p:cNvPr>
          <p:cNvSpPr/>
          <p:nvPr/>
        </p:nvSpPr>
        <p:spPr>
          <a:xfrm>
            <a:off x="9554540" y="4585627"/>
            <a:ext cx="1961625"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CallbackAction</a:t>
            </a:r>
            <a:endParaRPr lang="zh-CN" altLang="en-US" dirty="0">
              <a:solidFill>
                <a:schemeClr val="bg1"/>
              </a:solidFill>
            </a:endParaRPr>
          </a:p>
        </p:txBody>
      </p:sp>
      <p:cxnSp>
        <p:nvCxnSpPr>
          <p:cNvPr id="46" name="直接箭头连接符 45">
            <a:extLst>
              <a:ext uri="{FF2B5EF4-FFF2-40B4-BE49-F238E27FC236}">
                <a16:creationId xmlns:a16="http://schemas.microsoft.com/office/drawing/2014/main" id="{C755028F-8F90-4A4D-B63F-79528EAB921E}"/>
              </a:ext>
            </a:extLst>
          </p:cNvPr>
          <p:cNvCxnSpPr>
            <a:cxnSpLocks/>
            <a:stCxn id="45" idx="1"/>
          </p:cNvCxnSpPr>
          <p:nvPr/>
        </p:nvCxnSpPr>
        <p:spPr>
          <a:xfrm flipH="1" flipV="1">
            <a:off x="9155824" y="4803612"/>
            <a:ext cx="398716" cy="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704F4DA8-6FA0-4FF8-AB95-8C1717EAFA29}"/>
              </a:ext>
            </a:extLst>
          </p:cNvPr>
          <p:cNvSpPr/>
          <p:nvPr/>
        </p:nvSpPr>
        <p:spPr>
          <a:xfrm>
            <a:off x="9558862" y="5191873"/>
            <a:ext cx="1961625" cy="4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CallbackAction</a:t>
            </a:r>
            <a:endParaRPr lang="zh-CN" altLang="en-US" dirty="0">
              <a:solidFill>
                <a:schemeClr val="bg1"/>
              </a:solidFill>
            </a:endParaRPr>
          </a:p>
        </p:txBody>
      </p:sp>
      <p:cxnSp>
        <p:nvCxnSpPr>
          <p:cNvPr id="48" name="直接箭头连接符 47">
            <a:extLst>
              <a:ext uri="{FF2B5EF4-FFF2-40B4-BE49-F238E27FC236}">
                <a16:creationId xmlns:a16="http://schemas.microsoft.com/office/drawing/2014/main" id="{C4E3C057-DF7E-4E64-9AF2-7111E3DF5A82}"/>
              </a:ext>
            </a:extLst>
          </p:cNvPr>
          <p:cNvCxnSpPr>
            <a:cxnSpLocks/>
            <a:stCxn id="47" idx="1"/>
          </p:cNvCxnSpPr>
          <p:nvPr/>
        </p:nvCxnSpPr>
        <p:spPr>
          <a:xfrm flipH="1" flipV="1">
            <a:off x="9160146" y="5409858"/>
            <a:ext cx="398716" cy="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B8402E27-5FD1-46B7-89C8-EB9E59F2E68F}"/>
              </a:ext>
            </a:extLst>
          </p:cNvPr>
          <p:cNvSpPr txBox="1"/>
          <p:nvPr/>
        </p:nvSpPr>
        <p:spPr>
          <a:xfrm>
            <a:off x="669923" y="1776753"/>
            <a:ext cx="10850563" cy="1754326"/>
          </a:xfrm>
          <a:prstGeom prst="rect">
            <a:avLst/>
          </a:prstGeom>
          <a:noFill/>
        </p:spPr>
        <p:txBody>
          <a:bodyPr wrap="square">
            <a:spAutoFit/>
          </a:bodyPr>
          <a:lstStyle/>
          <a:p>
            <a:r>
              <a:rPr lang="zh-CN" altLang="en-US" b="0" i="0" dirty="0">
                <a:solidFill>
                  <a:srgbClr val="333333"/>
                </a:solidFill>
                <a:effectLst/>
                <a:latin typeface="-apple-system"/>
              </a:rPr>
              <a:t>命令的使用分为</a:t>
            </a:r>
            <a:r>
              <a:rPr lang="en-US" altLang="zh-CN" dirty="0">
                <a:solidFill>
                  <a:srgbClr val="333333"/>
                </a:solidFill>
                <a:latin typeface="-apple-system"/>
              </a:rPr>
              <a:t>5</a:t>
            </a:r>
            <a:r>
              <a:rPr lang="zh-CN" altLang="en-US" b="0" i="0" dirty="0">
                <a:solidFill>
                  <a:srgbClr val="333333"/>
                </a:solidFill>
                <a:effectLst/>
                <a:latin typeface="-apple-system"/>
              </a:rPr>
              <a:t>个步骤。</a:t>
            </a:r>
            <a:endParaRPr lang="en-US" altLang="zh-CN" b="0" i="0" dirty="0">
              <a:solidFill>
                <a:srgbClr val="333333"/>
              </a:solidFill>
              <a:effectLst/>
              <a:latin typeface="-apple-system"/>
            </a:endParaRPr>
          </a:p>
          <a:p>
            <a:r>
              <a:rPr lang="zh-CN" altLang="en-US" dirty="0">
                <a:solidFill>
                  <a:srgbClr val="333333"/>
                </a:solidFill>
                <a:latin typeface="-apple-system"/>
              </a:rPr>
              <a:t>（</a:t>
            </a:r>
            <a:r>
              <a:rPr lang="en-US" altLang="zh-CN" dirty="0">
                <a:solidFill>
                  <a:srgbClr val="333333"/>
                </a:solidFill>
                <a:latin typeface="-apple-system"/>
              </a:rPr>
              <a:t>1</a:t>
            </a:r>
            <a:r>
              <a:rPr lang="zh-CN" altLang="en-US" dirty="0">
                <a:solidFill>
                  <a:srgbClr val="333333"/>
                </a:solidFill>
                <a:latin typeface="-apple-system"/>
              </a:rPr>
              <a:t>）</a:t>
            </a:r>
            <a:r>
              <a:rPr lang="en-US" altLang="zh-CN" dirty="0">
                <a:solidFill>
                  <a:srgbClr val="333333"/>
                </a:solidFill>
                <a:latin typeface="-apple-system"/>
              </a:rPr>
              <a:t>VM</a:t>
            </a:r>
            <a:r>
              <a:rPr lang="zh-CN" altLang="en-US" dirty="0">
                <a:solidFill>
                  <a:srgbClr val="333333"/>
                </a:solidFill>
                <a:latin typeface="-apple-system"/>
              </a:rPr>
              <a:t>层定义复合命令以及命令</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2</a:t>
            </a:r>
            <a:r>
              <a:rPr lang="zh-CN" altLang="en-US" dirty="0">
                <a:solidFill>
                  <a:srgbClr val="333333"/>
                </a:solidFill>
                <a:latin typeface="-apple-system"/>
              </a:rPr>
              <a:t>）将命令注册到复合命令中</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3</a:t>
            </a:r>
            <a:r>
              <a:rPr lang="zh-CN" altLang="en-US" dirty="0">
                <a:solidFill>
                  <a:srgbClr val="333333"/>
                </a:solidFill>
                <a:latin typeface="-apple-system"/>
              </a:rPr>
              <a:t>）</a:t>
            </a:r>
            <a:r>
              <a:rPr lang="en-US" altLang="zh-CN" dirty="0">
                <a:solidFill>
                  <a:srgbClr val="333333"/>
                </a:solidFill>
                <a:latin typeface="-apple-system"/>
              </a:rPr>
              <a:t>View</a:t>
            </a:r>
            <a:r>
              <a:rPr lang="zh-CN" altLang="en-US" dirty="0">
                <a:solidFill>
                  <a:srgbClr val="333333"/>
                </a:solidFill>
                <a:latin typeface="-apple-system"/>
              </a:rPr>
              <a:t>层绑定命令</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4</a:t>
            </a:r>
            <a:r>
              <a:rPr lang="zh-CN" altLang="en-US" dirty="0">
                <a:solidFill>
                  <a:srgbClr val="333333"/>
                </a:solidFill>
                <a:latin typeface="-apple-system"/>
              </a:rPr>
              <a:t>）指定命令源</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5</a:t>
            </a:r>
            <a:r>
              <a:rPr lang="zh-CN" altLang="en-US" dirty="0">
                <a:solidFill>
                  <a:srgbClr val="333333"/>
                </a:solidFill>
                <a:latin typeface="-apple-system"/>
              </a:rPr>
              <a:t>）指定执行命令的控件</a:t>
            </a:r>
            <a:endParaRPr lang="en-US" altLang="zh-CN" b="0" i="0" dirty="0">
              <a:solidFill>
                <a:srgbClr val="333333"/>
              </a:solidFill>
              <a:effectLst/>
              <a:latin typeface="-apple-system"/>
            </a:endParaRPr>
          </a:p>
        </p:txBody>
      </p:sp>
    </p:spTree>
    <p:extLst>
      <p:ext uri="{BB962C8B-B14F-4D97-AF65-F5344CB8AC3E}">
        <p14:creationId xmlns:p14="http://schemas.microsoft.com/office/powerpoint/2010/main" val="18040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latin typeface="Consolas" panose="020B0609020204030204" pitchFamily="49" charset="0"/>
              </a:rPr>
              <a:t>E</a:t>
            </a:r>
            <a:r>
              <a:rPr lang="en-US" altLang="zh-CN" sz="2400" dirty="0" err="1">
                <a:latin typeface="Consolas" panose="020B0609020204030204" pitchFamily="49" charset="0"/>
              </a:rPr>
              <a:t>ventAggregator</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006135" y="15239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1177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dirty="0" err="1">
                <a:latin typeface="Consolas" panose="020B0609020204030204" pitchFamily="49" charset="0"/>
              </a:rPr>
              <a:t>E</a:t>
            </a:r>
            <a:r>
              <a:rPr lang="en-US" altLang="zh-CN" sz="2800" dirty="0" err="1">
                <a:latin typeface="Consolas" panose="020B0609020204030204" pitchFamily="49" charset="0"/>
              </a:rPr>
              <a:t>ventAggregator</a:t>
            </a:r>
            <a:endParaRPr lang="zh-CN" altLang="en-US" dirty="0"/>
          </a:p>
        </p:txBody>
      </p:sp>
      <p:sp>
        <p:nvSpPr>
          <p:cNvPr id="20" name="文本框 19">
            <a:extLst>
              <a:ext uri="{FF2B5EF4-FFF2-40B4-BE49-F238E27FC236}">
                <a16:creationId xmlns:a16="http://schemas.microsoft.com/office/drawing/2014/main" id="{96AF451A-120C-4B27-944A-EBB0A197EAD9}"/>
              </a:ext>
            </a:extLst>
          </p:cNvPr>
          <p:cNvSpPr txBox="1"/>
          <p:nvPr/>
        </p:nvSpPr>
        <p:spPr>
          <a:xfrm>
            <a:off x="669924" y="1279297"/>
            <a:ext cx="10850563" cy="646331"/>
          </a:xfrm>
          <a:prstGeom prst="rect">
            <a:avLst/>
          </a:prstGeom>
          <a:noFill/>
        </p:spPr>
        <p:txBody>
          <a:bodyPr wrap="square">
            <a:spAutoFit/>
          </a:bodyPr>
          <a:lstStyle/>
          <a:p>
            <a:r>
              <a:rPr lang="en-US" altLang="zh-CN" b="0" i="0" dirty="0" err="1">
                <a:solidFill>
                  <a:srgbClr val="333333"/>
                </a:solidFill>
                <a:effectLst/>
                <a:latin typeface="-apple-system"/>
              </a:rPr>
              <a:t>EventAggregator</a:t>
            </a:r>
            <a:r>
              <a:rPr lang="zh-CN" altLang="en-US" b="0" i="0" dirty="0">
                <a:solidFill>
                  <a:srgbClr val="333333"/>
                </a:solidFill>
                <a:effectLst/>
                <a:latin typeface="-apple-system"/>
              </a:rPr>
              <a:t>（聚合事件），在</a:t>
            </a:r>
            <a:r>
              <a:rPr lang="en-US" altLang="zh-CN" b="0" i="0" dirty="0">
                <a:solidFill>
                  <a:srgbClr val="333333"/>
                </a:solidFill>
                <a:effectLst/>
                <a:latin typeface="-apple-system"/>
              </a:rPr>
              <a:t>Prism</a:t>
            </a:r>
            <a:r>
              <a:rPr lang="zh-CN" altLang="en-US" b="0" i="0" dirty="0">
                <a:solidFill>
                  <a:srgbClr val="333333"/>
                </a:solidFill>
                <a:effectLst/>
                <a:latin typeface="-apple-system"/>
              </a:rPr>
              <a:t>框架当中是单独的一层；例如：可用于</a:t>
            </a:r>
            <a:r>
              <a:rPr lang="en-US" altLang="zh-CN" b="0" i="0" dirty="0">
                <a:solidFill>
                  <a:srgbClr val="333333"/>
                </a:solidFill>
                <a:effectLst/>
                <a:latin typeface="-apple-system"/>
              </a:rPr>
              <a:t>View</a:t>
            </a:r>
            <a:r>
              <a:rPr lang="zh-CN" altLang="en-US" b="0" i="0" dirty="0">
                <a:solidFill>
                  <a:srgbClr val="333333"/>
                </a:solidFill>
                <a:effectLst/>
                <a:latin typeface="-apple-system"/>
              </a:rPr>
              <a:t>或</a:t>
            </a:r>
            <a:r>
              <a:rPr lang="en-US" altLang="zh-CN" b="0" i="0" dirty="0">
                <a:solidFill>
                  <a:srgbClr val="333333"/>
                </a:solidFill>
                <a:effectLst/>
                <a:latin typeface="-apple-system"/>
              </a:rPr>
              <a:t>Module</a:t>
            </a:r>
            <a:r>
              <a:rPr lang="zh-CN" altLang="en-US" b="0" i="0" dirty="0">
                <a:solidFill>
                  <a:srgbClr val="333333"/>
                </a:solidFill>
                <a:effectLst/>
                <a:latin typeface="-apple-system"/>
              </a:rPr>
              <a:t>之间做消息通知（传值）。</a:t>
            </a:r>
            <a:r>
              <a:rPr lang="zh-CN" altLang="en-US" dirty="0">
                <a:solidFill>
                  <a:srgbClr val="333333"/>
                </a:solidFill>
                <a:latin typeface="-apple-system"/>
              </a:rPr>
              <a:t>它是由</a:t>
            </a:r>
            <a:r>
              <a:rPr lang="en-US" altLang="zh-CN" sz="1800" dirty="0" err="1">
                <a:solidFill>
                  <a:srgbClr val="000000"/>
                </a:solidFill>
                <a:latin typeface="Consolas" panose="020B0609020204030204" pitchFamily="49" charset="0"/>
              </a:rPr>
              <a:t>PubSubEvent</a:t>
            </a:r>
            <a:r>
              <a:rPr lang="en-US" altLang="zh-CN" dirty="0">
                <a:solidFill>
                  <a:srgbClr val="000000"/>
                </a:solidFill>
                <a:latin typeface="Consolas" panose="020B0609020204030204" pitchFamily="49" charset="0"/>
              </a:rPr>
              <a:t>&lt;T&gt;</a:t>
            </a:r>
            <a:r>
              <a:rPr lang="zh-CN" altLang="en-US" dirty="0">
                <a:solidFill>
                  <a:srgbClr val="000000"/>
                </a:solidFill>
                <a:latin typeface="Consolas" panose="020B0609020204030204" pitchFamily="49" charset="0"/>
              </a:rPr>
              <a:t>和</a:t>
            </a:r>
            <a:r>
              <a:rPr lang="en-US" altLang="zh-CN" dirty="0" err="1">
                <a:solidFill>
                  <a:srgbClr val="000000"/>
                </a:solidFill>
                <a:latin typeface="Consolas" panose="020B0609020204030204" pitchFamily="49" charset="0"/>
              </a:rPr>
              <a:t>IEventAggregator</a:t>
            </a:r>
            <a:r>
              <a:rPr lang="zh-CN" altLang="en-US" dirty="0">
                <a:solidFill>
                  <a:srgbClr val="000000"/>
                </a:solidFill>
                <a:latin typeface="Consolas" panose="020B0609020204030204" pitchFamily="49" charset="0"/>
              </a:rPr>
              <a:t>支撑。</a:t>
            </a:r>
            <a:endParaRPr lang="en-US" altLang="zh-CN" sz="1200" dirty="0">
              <a:solidFill>
                <a:srgbClr val="333333"/>
              </a:solidFill>
              <a:latin typeface="-apple-system"/>
            </a:endParaRPr>
          </a:p>
        </p:txBody>
      </p:sp>
      <p:sp>
        <p:nvSpPr>
          <p:cNvPr id="32" name="文本框 31">
            <a:extLst>
              <a:ext uri="{FF2B5EF4-FFF2-40B4-BE49-F238E27FC236}">
                <a16:creationId xmlns:a16="http://schemas.microsoft.com/office/drawing/2014/main" id="{2C588D2E-EA5E-4ADC-B72A-91CD62827A0B}"/>
              </a:ext>
            </a:extLst>
          </p:cNvPr>
          <p:cNvSpPr txBox="1"/>
          <p:nvPr/>
        </p:nvSpPr>
        <p:spPr>
          <a:xfrm>
            <a:off x="669924" y="2011970"/>
            <a:ext cx="2862746" cy="923330"/>
          </a:xfrm>
          <a:prstGeom prst="rect">
            <a:avLst/>
          </a:prstGeom>
          <a:noFill/>
        </p:spPr>
        <p:txBody>
          <a:bodyPr wrap="square">
            <a:spAutoFit/>
          </a:bodyPr>
          <a:lstStyle/>
          <a:p>
            <a:r>
              <a:rPr lang="zh-CN" altLang="en-US" b="0" i="0" dirty="0">
                <a:solidFill>
                  <a:srgbClr val="333333"/>
                </a:solidFill>
                <a:effectLst/>
                <a:latin typeface="-apple-system"/>
              </a:rPr>
              <a:t>聚合事件的使用分为</a:t>
            </a:r>
            <a:r>
              <a:rPr lang="en-US" altLang="zh-CN" dirty="0">
                <a:solidFill>
                  <a:srgbClr val="333333"/>
                </a:solidFill>
                <a:latin typeface="-apple-system"/>
              </a:rPr>
              <a:t>2</a:t>
            </a:r>
            <a:r>
              <a:rPr lang="zh-CN" altLang="en-US" dirty="0">
                <a:solidFill>
                  <a:srgbClr val="333333"/>
                </a:solidFill>
                <a:latin typeface="-apple-system"/>
              </a:rPr>
              <a:t>块</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r>
              <a:rPr lang="zh-CN" altLang="en-US" dirty="0">
                <a:solidFill>
                  <a:srgbClr val="333333"/>
                </a:solidFill>
                <a:latin typeface="-apple-system"/>
              </a:rPr>
              <a:t>（</a:t>
            </a:r>
            <a:r>
              <a:rPr lang="en-US" altLang="zh-CN" dirty="0">
                <a:solidFill>
                  <a:srgbClr val="333333"/>
                </a:solidFill>
                <a:latin typeface="-apple-system"/>
              </a:rPr>
              <a:t>1</a:t>
            </a:r>
            <a:r>
              <a:rPr lang="zh-CN" altLang="en-US" dirty="0">
                <a:solidFill>
                  <a:srgbClr val="333333"/>
                </a:solidFill>
                <a:latin typeface="-apple-system"/>
              </a:rPr>
              <a:t>）发布消息</a:t>
            </a:r>
            <a:endParaRPr lang="en-US" altLang="zh-CN" dirty="0">
              <a:solidFill>
                <a:srgbClr val="333333"/>
              </a:solidFill>
              <a:latin typeface="-apple-system"/>
            </a:endParaRPr>
          </a:p>
          <a:p>
            <a:r>
              <a:rPr lang="zh-CN" altLang="en-US" dirty="0">
                <a:solidFill>
                  <a:srgbClr val="333333"/>
                </a:solidFill>
                <a:latin typeface="-apple-system"/>
              </a:rPr>
              <a:t>（</a:t>
            </a:r>
            <a:r>
              <a:rPr lang="en-US" altLang="zh-CN" dirty="0">
                <a:solidFill>
                  <a:srgbClr val="333333"/>
                </a:solidFill>
                <a:latin typeface="-apple-system"/>
              </a:rPr>
              <a:t>2</a:t>
            </a:r>
            <a:r>
              <a:rPr lang="zh-CN" altLang="en-US" dirty="0">
                <a:solidFill>
                  <a:srgbClr val="333333"/>
                </a:solidFill>
                <a:latin typeface="-apple-system"/>
              </a:rPr>
              <a:t>）订阅消息</a:t>
            </a:r>
            <a:endParaRPr lang="en-US" altLang="zh-CN" b="0" i="0" dirty="0">
              <a:solidFill>
                <a:srgbClr val="333333"/>
              </a:solidFill>
              <a:effectLst/>
              <a:latin typeface="-apple-system"/>
            </a:endParaRPr>
          </a:p>
        </p:txBody>
      </p:sp>
      <p:sp>
        <p:nvSpPr>
          <p:cNvPr id="17" name="矩形 16">
            <a:extLst>
              <a:ext uri="{FF2B5EF4-FFF2-40B4-BE49-F238E27FC236}">
                <a16:creationId xmlns:a16="http://schemas.microsoft.com/office/drawing/2014/main" id="{806FE532-8334-478D-BD99-D254BD196E45}"/>
              </a:ext>
            </a:extLst>
          </p:cNvPr>
          <p:cNvSpPr/>
          <p:nvPr/>
        </p:nvSpPr>
        <p:spPr>
          <a:xfrm>
            <a:off x="3140790" y="5782716"/>
            <a:ext cx="56448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latin typeface="Consolas" panose="020B0609020204030204" pitchFamily="49" charset="0"/>
              </a:rPr>
              <a:t>E</a:t>
            </a:r>
            <a:r>
              <a:rPr lang="en-US" altLang="zh-CN" sz="1800" dirty="0" err="1">
                <a:solidFill>
                  <a:schemeClr val="bg1"/>
                </a:solidFill>
                <a:latin typeface="Consolas" panose="020B0609020204030204" pitchFamily="49" charset="0"/>
              </a:rPr>
              <a:t>ventAggregator</a:t>
            </a:r>
            <a:endParaRPr lang="zh-CN" altLang="en-US" dirty="0">
              <a:solidFill>
                <a:schemeClr val="bg1"/>
              </a:solidFill>
            </a:endParaRPr>
          </a:p>
        </p:txBody>
      </p:sp>
      <p:sp>
        <p:nvSpPr>
          <p:cNvPr id="18" name="矩形 17">
            <a:extLst>
              <a:ext uri="{FF2B5EF4-FFF2-40B4-BE49-F238E27FC236}">
                <a16:creationId xmlns:a16="http://schemas.microsoft.com/office/drawing/2014/main" id="{F1A4D2F7-FA13-40BF-92B1-F0CEC8A05DEE}"/>
              </a:ext>
            </a:extLst>
          </p:cNvPr>
          <p:cNvSpPr/>
          <p:nvPr/>
        </p:nvSpPr>
        <p:spPr>
          <a:xfrm>
            <a:off x="3140790" y="3751907"/>
            <a:ext cx="2197012" cy="515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 or Module</a:t>
            </a:r>
            <a:endParaRPr lang="zh-CN" altLang="en-US" dirty="0"/>
          </a:p>
        </p:txBody>
      </p:sp>
      <p:sp>
        <p:nvSpPr>
          <p:cNvPr id="19" name="矩形 18">
            <a:extLst>
              <a:ext uri="{FF2B5EF4-FFF2-40B4-BE49-F238E27FC236}">
                <a16:creationId xmlns:a16="http://schemas.microsoft.com/office/drawing/2014/main" id="{6FE2B64C-2C20-439A-ADAC-10554283AE59}"/>
              </a:ext>
            </a:extLst>
          </p:cNvPr>
          <p:cNvSpPr/>
          <p:nvPr/>
        </p:nvSpPr>
        <p:spPr>
          <a:xfrm>
            <a:off x="6640397" y="2992042"/>
            <a:ext cx="2145279" cy="49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 or Module1</a:t>
            </a:r>
            <a:endParaRPr lang="zh-CN" altLang="en-US" dirty="0"/>
          </a:p>
        </p:txBody>
      </p:sp>
      <p:sp>
        <p:nvSpPr>
          <p:cNvPr id="21" name="矩形 20">
            <a:extLst>
              <a:ext uri="{FF2B5EF4-FFF2-40B4-BE49-F238E27FC236}">
                <a16:creationId xmlns:a16="http://schemas.microsoft.com/office/drawing/2014/main" id="{E218330B-3853-4FDD-9FD1-89037BE826F7}"/>
              </a:ext>
            </a:extLst>
          </p:cNvPr>
          <p:cNvSpPr/>
          <p:nvPr/>
        </p:nvSpPr>
        <p:spPr>
          <a:xfrm>
            <a:off x="6640398" y="3859609"/>
            <a:ext cx="2145278" cy="515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 or Module2</a:t>
            </a:r>
            <a:endParaRPr lang="zh-CN" altLang="en-US" dirty="0"/>
          </a:p>
        </p:txBody>
      </p:sp>
      <p:sp>
        <p:nvSpPr>
          <p:cNvPr id="22" name="矩形 21">
            <a:extLst>
              <a:ext uri="{FF2B5EF4-FFF2-40B4-BE49-F238E27FC236}">
                <a16:creationId xmlns:a16="http://schemas.microsoft.com/office/drawing/2014/main" id="{4F88570A-4CBC-4FC0-AAC6-F2EA7592DAE9}"/>
              </a:ext>
            </a:extLst>
          </p:cNvPr>
          <p:cNvSpPr/>
          <p:nvPr/>
        </p:nvSpPr>
        <p:spPr>
          <a:xfrm>
            <a:off x="6640397" y="4674739"/>
            <a:ext cx="2145277" cy="515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 or Module3</a:t>
            </a:r>
            <a:endParaRPr lang="zh-CN" altLang="en-US" dirty="0"/>
          </a:p>
        </p:txBody>
      </p:sp>
      <p:cxnSp>
        <p:nvCxnSpPr>
          <p:cNvPr id="41" name="直接箭头连接符 40">
            <a:extLst>
              <a:ext uri="{FF2B5EF4-FFF2-40B4-BE49-F238E27FC236}">
                <a16:creationId xmlns:a16="http://schemas.microsoft.com/office/drawing/2014/main" id="{FF13F913-2925-4324-AE40-5F146A6349F7}"/>
              </a:ext>
            </a:extLst>
          </p:cNvPr>
          <p:cNvCxnSpPr>
            <a:cxnSpLocks/>
            <a:stCxn id="18" idx="2"/>
            <a:endCxn id="17" idx="0"/>
          </p:cNvCxnSpPr>
          <p:nvPr/>
        </p:nvCxnSpPr>
        <p:spPr>
          <a:xfrm>
            <a:off x="4239296" y="4267174"/>
            <a:ext cx="1723936" cy="1515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06BAC33D-E4DD-44EF-8030-5EF8B4075B4D}"/>
              </a:ext>
            </a:extLst>
          </p:cNvPr>
          <p:cNvCxnSpPr>
            <a:cxnSpLocks/>
            <a:stCxn id="22" idx="2"/>
            <a:endCxn id="17" idx="0"/>
          </p:cNvCxnSpPr>
          <p:nvPr/>
        </p:nvCxnSpPr>
        <p:spPr>
          <a:xfrm flipH="1">
            <a:off x="5963232" y="5190006"/>
            <a:ext cx="1749804" cy="592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6BA1968-722E-4864-B46D-5BDA7B770B19}"/>
              </a:ext>
            </a:extLst>
          </p:cNvPr>
          <p:cNvCxnSpPr>
            <a:cxnSpLocks/>
            <a:stCxn id="21" idx="2"/>
            <a:endCxn id="17" idx="0"/>
          </p:cNvCxnSpPr>
          <p:nvPr/>
        </p:nvCxnSpPr>
        <p:spPr>
          <a:xfrm flipH="1">
            <a:off x="5963232" y="4374876"/>
            <a:ext cx="1749805" cy="140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9E308A8F-FEA7-4EEF-B393-E0CEB27AF9D2}"/>
              </a:ext>
            </a:extLst>
          </p:cNvPr>
          <p:cNvCxnSpPr>
            <a:cxnSpLocks/>
            <a:stCxn id="19" idx="2"/>
            <a:endCxn id="17" idx="0"/>
          </p:cNvCxnSpPr>
          <p:nvPr/>
        </p:nvCxnSpPr>
        <p:spPr>
          <a:xfrm flipH="1">
            <a:off x="5963232" y="3485949"/>
            <a:ext cx="1749805" cy="22967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E3C4AD59-9D76-4DFA-B240-8371BA1100F0}"/>
              </a:ext>
            </a:extLst>
          </p:cNvPr>
          <p:cNvSpPr txBox="1"/>
          <p:nvPr/>
        </p:nvSpPr>
        <p:spPr>
          <a:xfrm>
            <a:off x="6049920" y="5005828"/>
            <a:ext cx="627077" cy="369332"/>
          </a:xfrm>
          <a:prstGeom prst="rect">
            <a:avLst/>
          </a:prstGeom>
          <a:noFill/>
        </p:spPr>
        <p:txBody>
          <a:bodyPr wrap="square">
            <a:spAutoFit/>
          </a:bodyPr>
          <a:lstStyle/>
          <a:p>
            <a:r>
              <a:rPr lang="en-US" altLang="zh-CN" b="0" i="0" dirty="0">
                <a:solidFill>
                  <a:srgbClr val="333333"/>
                </a:solidFill>
                <a:effectLst/>
                <a:latin typeface="-apple-system"/>
              </a:rPr>
              <a:t>Sub</a:t>
            </a:r>
            <a:endParaRPr lang="zh-CN" altLang="en-US" dirty="0"/>
          </a:p>
        </p:txBody>
      </p:sp>
      <p:sp>
        <p:nvSpPr>
          <p:cNvPr id="60" name="文本框 59">
            <a:extLst>
              <a:ext uri="{FF2B5EF4-FFF2-40B4-BE49-F238E27FC236}">
                <a16:creationId xmlns:a16="http://schemas.microsoft.com/office/drawing/2014/main" id="{0BB04E07-561A-4F39-9C74-CBB3CB4AC61C}"/>
              </a:ext>
            </a:extLst>
          </p:cNvPr>
          <p:cNvSpPr txBox="1"/>
          <p:nvPr/>
        </p:nvSpPr>
        <p:spPr>
          <a:xfrm>
            <a:off x="4557708" y="4583883"/>
            <a:ext cx="627077" cy="369332"/>
          </a:xfrm>
          <a:prstGeom prst="rect">
            <a:avLst/>
          </a:prstGeom>
          <a:noFill/>
        </p:spPr>
        <p:txBody>
          <a:bodyPr wrap="square">
            <a:spAutoFit/>
          </a:bodyPr>
          <a:lstStyle/>
          <a:p>
            <a:r>
              <a:rPr lang="en-US" altLang="zh-CN" b="0" i="0" dirty="0">
                <a:solidFill>
                  <a:srgbClr val="333333"/>
                </a:solidFill>
                <a:effectLst/>
                <a:latin typeface="-apple-system"/>
              </a:rPr>
              <a:t>Pub</a:t>
            </a:r>
            <a:endParaRPr lang="zh-CN" altLang="en-US" dirty="0"/>
          </a:p>
        </p:txBody>
      </p:sp>
    </p:spTree>
    <p:extLst>
      <p:ext uri="{BB962C8B-B14F-4D97-AF65-F5344CB8AC3E}">
        <p14:creationId xmlns:p14="http://schemas.microsoft.com/office/powerpoint/2010/main" val="270812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dirty="0" err="1">
                <a:latin typeface="Consolas" panose="020B0609020204030204" pitchFamily="49" charset="0"/>
              </a:rPr>
              <a:t>E</a:t>
            </a:r>
            <a:r>
              <a:rPr lang="en-US" altLang="zh-CN" sz="2800" dirty="0" err="1">
                <a:latin typeface="Consolas" panose="020B0609020204030204" pitchFamily="49" charset="0"/>
              </a:rPr>
              <a:t>ventAggregator</a:t>
            </a:r>
            <a:endParaRPr lang="zh-CN" altLang="en-US" dirty="0"/>
          </a:p>
        </p:txBody>
      </p:sp>
      <p:sp>
        <p:nvSpPr>
          <p:cNvPr id="74" name="文本框 73">
            <a:extLst>
              <a:ext uri="{FF2B5EF4-FFF2-40B4-BE49-F238E27FC236}">
                <a16:creationId xmlns:a16="http://schemas.microsoft.com/office/drawing/2014/main" id="{8DBEDBD3-F9D5-4C8F-BACE-46B38C004941}"/>
              </a:ext>
            </a:extLst>
          </p:cNvPr>
          <p:cNvSpPr txBox="1"/>
          <p:nvPr/>
        </p:nvSpPr>
        <p:spPr>
          <a:xfrm>
            <a:off x="669923" y="1162924"/>
            <a:ext cx="10850563" cy="1938992"/>
          </a:xfrm>
          <a:prstGeom prst="rect">
            <a:avLst/>
          </a:prstGeom>
          <a:noFill/>
        </p:spPr>
        <p:txBody>
          <a:bodyPr wrap="square">
            <a:spAutoFit/>
          </a:bodyPr>
          <a:lstStyle/>
          <a:p>
            <a:r>
              <a:rPr lang="en-US" altLang="zh-CN" b="0" i="0" dirty="0" err="1">
                <a:solidFill>
                  <a:srgbClr val="333333"/>
                </a:solidFill>
                <a:effectLst/>
                <a:latin typeface="-apple-system"/>
              </a:rPr>
              <a:t>EventAggregator</a:t>
            </a:r>
            <a:r>
              <a:rPr lang="zh-CN" altLang="en-US" dirty="0">
                <a:solidFill>
                  <a:srgbClr val="333333"/>
                </a:solidFill>
                <a:latin typeface="-apple-system"/>
              </a:rPr>
              <a:t>还有取消订阅、消息过滤功能。</a:t>
            </a:r>
            <a:endParaRPr lang="en-US" altLang="zh-CN" dirty="0">
              <a:solidFill>
                <a:srgbClr val="333333"/>
              </a:solidFill>
              <a:latin typeface="-apple-system"/>
            </a:endParaRPr>
          </a:p>
          <a:p>
            <a:endParaRPr lang="en-US" altLang="zh-CN" dirty="0">
              <a:solidFill>
                <a:srgbClr val="333333"/>
              </a:solidFill>
              <a:latin typeface="-apple-system"/>
            </a:endParaRPr>
          </a:p>
          <a:p>
            <a:r>
              <a:rPr lang="zh-CN" altLang="en-US" sz="1400" dirty="0">
                <a:solidFill>
                  <a:srgbClr val="333333"/>
                </a:solidFill>
                <a:latin typeface="-apple-system"/>
              </a:rPr>
              <a:t>取消订阅：是为了管理</a:t>
            </a:r>
            <a:r>
              <a:rPr lang="en-US" altLang="zh-CN" sz="1400" dirty="0">
                <a:solidFill>
                  <a:srgbClr val="333333"/>
                </a:solidFill>
                <a:latin typeface="-apple-system"/>
              </a:rPr>
              <a:t>pub/sub</a:t>
            </a:r>
            <a:r>
              <a:rPr lang="zh-CN" altLang="en-US" sz="1400" dirty="0">
                <a:solidFill>
                  <a:srgbClr val="333333"/>
                </a:solidFill>
                <a:latin typeface="-apple-system"/>
              </a:rPr>
              <a:t>特性所占用的资源，富客户端应用随着业务、时间的变化而复杂。极大的可能会导致客户端里穿插上百个消息，会导致代码非常混乱。所以在代码中慎用</a:t>
            </a:r>
            <a:r>
              <a:rPr lang="en-US" altLang="zh-CN" sz="1400" dirty="0">
                <a:solidFill>
                  <a:srgbClr val="333333"/>
                </a:solidFill>
                <a:latin typeface="-apple-system"/>
              </a:rPr>
              <a:t>pub/sub</a:t>
            </a:r>
            <a:r>
              <a:rPr lang="zh-CN" altLang="en-US" sz="1400" dirty="0">
                <a:solidFill>
                  <a:srgbClr val="333333"/>
                </a:solidFill>
                <a:latin typeface="-apple-system"/>
              </a:rPr>
              <a:t>这个特性，或及时取消不用的订阅因为这套机制存在强引用关系不会随着作用域的结束而结束（</a:t>
            </a:r>
            <a:r>
              <a:rPr lang="en-US" altLang="zh-CN" sz="1400" dirty="0">
                <a:solidFill>
                  <a:srgbClr val="333333"/>
                </a:solidFill>
                <a:latin typeface="-apple-system"/>
              </a:rPr>
              <a:t>GC</a:t>
            </a:r>
            <a:r>
              <a:rPr lang="zh-CN" altLang="en-US" sz="1400" dirty="0">
                <a:solidFill>
                  <a:srgbClr val="333333"/>
                </a:solidFill>
                <a:latin typeface="-apple-system"/>
              </a:rPr>
              <a:t>无法回收），如果任由发展会导致客户端内存上涨；解决这个问题除了及时取消订阅，还可以在订阅时指定</a:t>
            </a:r>
            <a:r>
              <a:rPr lang="en-US" altLang="zh-CN" sz="1400" dirty="0" err="1">
                <a:solidFill>
                  <a:srgbClr val="333333"/>
                </a:solidFill>
                <a:latin typeface="-apple-system"/>
              </a:rPr>
              <a:t>keepSubcriberReferenceAlive</a:t>
            </a:r>
            <a:r>
              <a:rPr lang="zh-CN" altLang="en-US" sz="1400" dirty="0">
                <a:solidFill>
                  <a:srgbClr val="333333"/>
                </a:solidFill>
                <a:latin typeface="-apple-system"/>
              </a:rPr>
              <a:t>参数为</a:t>
            </a:r>
            <a:r>
              <a:rPr lang="en-US" altLang="zh-CN" sz="1400" dirty="0">
                <a:solidFill>
                  <a:srgbClr val="333333"/>
                </a:solidFill>
                <a:latin typeface="-apple-system"/>
              </a:rPr>
              <a:t>false</a:t>
            </a:r>
            <a:r>
              <a:rPr lang="zh-CN" altLang="en-US" sz="1400" dirty="0">
                <a:solidFill>
                  <a:srgbClr val="333333"/>
                </a:solidFill>
                <a:latin typeface="-apple-system"/>
              </a:rPr>
              <a:t>。</a:t>
            </a:r>
            <a:endParaRPr lang="en-US" altLang="zh-CN" sz="1400" dirty="0">
              <a:solidFill>
                <a:srgbClr val="333333"/>
              </a:solidFill>
              <a:latin typeface="-apple-system"/>
            </a:endParaRPr>
          </a:p>
          <a:p>
            <a:endParaRPr lang="en-US" altLang="zh-CN" sz="1400" dirty="0">
              <a:solidFill>
                <a:srgbClr val="333333"/>
              </a:solidFill>
              <a:latin typeface="-apple-system"/>
            </a:endParaRPr>
          </a:p>
          <a:p>
            <a:r>
              <a:rPr lang="zh-CN" altLang="en-US" sz="1400" dirty="0">
                <a:solidFill>
                  <a:srgbClr val="333333"/>
                </a:solidFill>
                <a:latin typeface="-apple-system"/>
              </a:rPr>
              <a:t>消息过滤：也是管理</a:t>
            </a:r>
            <a:r>
              <a:rPr lang="en-US" altLang="zh-CN" sz="1400" dirty="0">
                <a:solidFill>
                  <a:srgbClr val="333333"/>
                </a:solidFill>
                <a:latin typeface="-apple-system"/>
              </a:rPr>
              <a:t>pub/sub</a:t>
            </a:r>
            <a:r>
              <a:rPr lang="zh-CN" altLang="en-US" sz="1400" dirty="0">
                <a:solidFill>
                  <a:srgbClr val="333333"/>
                </a:solidFill>
                <a:latin typeface="-apple-system"/>
              </a:rPr>
              <a:t>的手段之一，通过指定特定的消息类型来细化区分</a:t>
            </a:r>
            <a:r>
              <a:rPr lang="en-US" altLang="zh-CN" sz="1400" dirty="0">
                <a:solidFill>
                  <a:srgbClr val="333333"/>
                </a:solidFill>
                <a:latin typeface="-apple-system"/>
              </a:rPr>
              <a:t>pub/sub</a:t>
            </a:r>
            <a:r>
              <a:rPr lang="zh-CN" altLang="en-US" sz="1400" dirty="0">
                <a:solidFill>
                  <a:srgbClr val="333333"/>
                </a:solidFill>
                <a:latin typeface="-apple-system"/>
              </a:rPr>
              <a:t>消息传递。</a:t>
            </a:r>
            <a:endParaRPr lang="en-US" altLang="zh-CN" sz="1400" dirty="0">
              <a:solidFill>
                <a:srgbClr val="333333"/>
              </a:solidFill>
              <a:latin typeface="-apple-system"/>
            </a:endParaRPr>
          </a:p>
        </p:txBody>
      </p:sp>
      <p:sp>
        <p:nvSpPr>
          <p:cNvPr id="75" name="矩形 74">
            <a:extLst>
              <a:ext uri="{FF2B5EF4-FFF2-40B4-BE49-F238E27FC236}">
                <a16:creationId xmlns:a16="http://schemas.microsoft.com/office/drawing/2014/main" id="{4DCE0E9E-E693-4323-B2DF-BACC280D5121}"/>
              </a:ext>
            </a:extLst>
          </p:cNvPr>
          <p:cNvSpPr/>
          <p:nvPr/>
        </p:nvSpPr>
        <p:spPr>
          <a:xfrm>
            <a:off x="964734" y="4429388"/>
            <a:ext cx="973123" cy="51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pub</a:t>
            </a:r>
            <a:endParaRPr lang="zh-CN" altLang="en-US" dirty="0"/>
          </a:p>
        </p:txBody>
      </p:sp>
      <p:sp>
        <p:nvSpPr>
          <p:cNvPr id="76" name="矩形 75">
            <a:extLst>
              <a:ext uri="{FF2B5EF4-FFF2-40B4-BE49-F238E27FC236}">
                <a16:creationId xmlns:a16="http://schemas.microsoft.com/office/drawing/2014/main" id="{919B4EF9-384F-4C6C-93BA-1A258D859DC8}"/>
              </a:ext>
            </a:extLst>
          </p:cNvPr>
          <p:cNvSpPr/>
          <p:nvPr/>
        </p:nvSpPr>
        <p:spPr>
          <a:xfrm>
            <a:off x="3068972" y="4429387"/>
            <a:ext cx="973123" cy="51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sp>
        <p:nvSpPr>
          <p:cNvPr id="77" name="矩形 76">
            <a:extLst>
              <a:ext uri="{FF2B5EF4-FFF2-40B4-BE49-F238E27FC236}">
                <a16:creationId xmlns:a16="http://schemas.microsoft.com/office/drawing/2014/main" id="{5DDDAB6B-931E-487F-AFA4-D00276E94BF6}"/>
              </a:ext>
            </a:extLst>
          </p:cNvPr>
          <p:cNvSpPr/>
          <p:nvPr/>
        </p:nvSpPr>
        <p:spPr>
          <a:xfrm>
            <a:off x="964734" y="3469686"/>
            <a:ext cx="3077361" cy="38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EventAggregator</a:t>
            </a:r>
            <a:endParaRPr lang="zh-CN" altLang="en-US" dirty="0">
              <a:solidFill>
                <a:schemeClr val="bg1"/>
              </a:solidFill>
            </a:endParaRPr>
          </a:p>
        </p:txBody>
      </p:sp>
      <p:cxnSp>
        <p:nvCxnSpPr>
          <p:cNvPr id="81" name="直接箭头连接符 80">
            <a:extLst>
              <a:ext uri="{FF2B5EF4-FFF2-40B4-BE49-F238E27FC236}">
                <a16:creationId xmlns:a16="http://schemas.microsoft.com/office/drawing/2014/main" id="{DAF5FA86-6DAC-4B23-950C-F2D803CFC0FC}"/>
              </a:ext>
            </a:extLst>
          </p:cNvPr>
          <p:cNvCxnSpPr>
            <a:cxnSpLocks/>
            <a:stCxn id="77" idx="2"/>
            <a:endCxn id="75" idx="0"/>
          </p:cNvCxnSpPr>
          <p:nvPr/>
        </p:nvCxnSpPr>
        <p:spPr>
          <a:xfrm flipH="1">
            <a:off x="1451296" y="3857817"/>
            <a:ext cx="1052119" cy="5715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9E07EB37-80A1-4862-BC18-2BF65AE4383F}"/>
              </a:ext>
            </a:extLst>
          </p:cNvPr>
          <p:cNvCxnSpPr>
            <a:cxnSpLocks/>
            <a:stCxn id="77" idx="2"/>
            <a:endCxn id="76" idx="0"/>
          </p:cNvCxnSpPr>
          <p:nvPr/>
        </p:nvCxnSpPr>
        <p:spPr>
          <a:xfrm>
            <a:off x="2503415" y="3857817"/>
            <a:ext cx="1052119" cy="5715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4F2091C1-E55E-4643-B06B-C4C0F2CADCEA}"/>
              </a:ext>
            </a:extLst>
          </p:cNvPr>
          <p:cNvSpPr/>
          <p:nvPr/>
        </p:nvSpPr>
        <p:spPr>
          <a:xfrm>
            <a:off x="5173210" y="4429388"/>
            <a:ext cx="973123" cy="51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pub</a:t>
            </a:r>
            <a:endParaRPr lang="zh-CN" altLang="en-US" dirty="0"/>
          </a:p>
        </p:txBody>
      </p:sp>
      <p:sp>
        <p:nvSpPr>
          <p:cNvPr id="88" name="矩形 87">
            <a:extLst>
              <a:ext uri="{FF2B5EF4-FFF2-40B4-BE49-F238E27FC236}">
                <a16:creationId xmlns:a16="http://schemas.microsoft.com/office/drawing/2014/main" id="{6DE283E5-DF72-4295-86FD-A38100E5BC68}"/>
              </a:ext>
            </a:extLst>
          </p:cNvPr>
          <p:cNvSpPr/>
          <p:nvPr/>
        </p:nvSpPr>
        <p:spPr>
          <a:xfrm>
            <a:off x="9381686" y="4009936"/>
            <a:ext cx="973123" cy="52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sp>
        <p:nvSpPr>
          <p:cNvPr id="89" name="矩形 88">
            <a:extLst>
              <a:ext uri="{FF2B5EF4-FFF2-40B4-BE49-F238E27FC236}">
                <a16:creationId xmlns:a16="http://schemas.microsoft.com/office/drawing/2014/main" id="{FF98E541-B786-49AD-86AB-8C2D011CA2C8}"/>
              </a:ext>
            </a:extLst>
          </p:cNvPr>
          <p:cNvSpPr/>
          <p:nvPr/>
        </p:nvSpPr>
        <p:spPr>
          <a:xfrm>
            <a:off x="5173210" y="3469686"/>
            <a:ext cx="3077361" cy="38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a:solidFill>
                  <a:schemeClr val="bg1"/>
                </a:solidFill>
                <a:latin typeface="Consolas" panose="020B0609020204030204" pitchFamily="49" charset="0"/>
              </a:rPr>
              <a:t>EventAggregator</a:t>
            </a:r>
            <a:endParaRPr lang="zh-CN" altLang="en-US" dirty="0">
              <a:solidFill>
                <a:schemeClr val="bg1"/>
              </a:solidFill>
            </a:endParaRPr>
          </a:p>
        </p:txBody>
      </p:sp>
      <p:cxnSp>
        <p:nvCxnSpPr>
          <p:cNvPr id="90" name="直接箭头连接符 89">
            <a:extLst>
              <a:ext uri="{FF2B5EF4-FFF2-40B4-BE49-F238E27FC236}">
                <a16:creationId xmlns:a16="http://schemas.microsoft.com/office/drawing/2014/main" id="{B9D94092-308D-4932-830E-DE630A347812}"/>
              </a:ext>
            </a:extLst>
          </p:cNvPr>
          <p:cNvCxnSpPr>
            <a:cxnSpLocks/>
            <a:stCxn id="89" idx="2"/>
            <a:endCxn id="87" idx="0"/>
          </p:cNvCxnSpPr>
          <p:nvPr/>
        </p:nvCxnSpPr>
        <p:spPr>
          <a:xfrm flipH="1">
            <a:off x="5659772" y="3857817"/>
            <a:ext cx="1052119" cy="5715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B37B267-3042-454D-9228-D068C27F011E}"/>
              </a:ext>
            </a:extLst>
          </p:cNvPr>
          <p:cNvCxnSpPr>
            <a:cxnSpLocks/>
            <a:stCxn id="89" idx="2"/>
            <a:endCxn id="88" idx="0"/>
          </p:cNvCxnSpPr>
          <p:nvPr/>
        </p:nvCxnSpPr>
        <p:spPr>
          <a:xfrm>
            <a:off x="6711891" y="3857817"/>
            <a:ext cx="3156357" cy="1521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E4180DE0-4119-401E-87AF-733F87EC2556}"/>
              </a:ext>
            </a:extLst>
          </p:cNvPr>
          <p:cNvSpPr/>
          <p:nvPr/>
        </p:nvSpPr>
        <p:spPr>
          <a:xfrm>
            <a:off x="9381686" y="4673504"/>
            <a:ext cx="973123" cy="52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cxnSp>
        <p:nvCxnSpPr>
          <p:cNvPr id="96" name="直接箭头连接符 95">
            <a:extLst>
              <a:ext uri="{FF2B5EF4-FFF2-40B4-BE49-F238E27FC236}">
                <a16:creationId xmlns:a16="http://schemas.microsoft.com/office/drawing/2014/main" id="{1934CEE6-893B-4AAC-B826-B83A31D0963F}"/>
              </a:ext>
            </a:extLst>
          </p:cNvPr>
          <p:cNvCxnSpPr>
            <a:cxnSpLocks/>
            <a:stCxn id="89" idx="2"/>
            <a:endCxn id="95" idx="0"/>
          </p:cNvCxnSpPr>
          <p:nvPr/>
        </p:nvCxnSpPr>
        <p:spPr>
          <a:xfrm>
            <a:off x="6711891" y="3857817"/>
            <a:ext cx="3156357" cy="81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66F750E6-D379-4970-96A8-F7CCC05B56A4}"/>
              </a:ext>
            </a:extLst>
          </p:cNvPr>
          <p:cNvSpPr txBox="1"/>
          <p:nvPr/>
        </p:nvSpPr>
        <p:spPr>
          <a:xfrm>
            <a:off x="10354808" y="4078832"/>
            <a:ext cx="1249125" cy="369332"/>
          </a:xfrm>
          <a:prstGeom prst="rect">
            <a:avLst/>
          </a:prstGeom>
          <a:noFill/>
        </p:spPr>
        <p:txBody>
          <a:bodyPr wrap="none" rtlCol="0">
            <a:spAutoFit/>
          </a:bodyPr>
          <a:lstStyle/>
          <a:p>
            <a:r>
              <a:rPr lang="en-US" altLang="zh-CN" dirty="0">
                <a:solidFill>
                  <a:schemeClr val="accent2">
                    <a:lumMod val="75000"/>
                  </a:schemeClr>
                </a:solidFill>
              </a:rPr>
              <a:t>MsgType1</a:t>
            </a:r>
            <a:endParaRPr lang="zh-CN" altLang="en-US" dirty="0">
              <a:solidFill>
                <a:schemeClr val="accent2">
                  <a:lumMod val="75000"/>
                </a:schemeClr>
              </a:solidFill>
            </a:endParaRPr>
          </a:p>
        </p:txBody>
      </p:sp>
      <p:sp>
        <p:nvSpPr>
          <p:cNvPr id="103" name="矩形 102">
            <a:extLst>
              <a:ext uri="{FF2B5EF4-FFF2-40B4-BE49-F238E27FC236}">
                <a16:creationId xmlns:a16="http://schemas.microsoft.com/office/drawing/2014/main" id="{6AAB022C-7CE5-45CD-8E06-739AFEFEBC68}"/>
              </a:ext>
            </a:extLst>
          </p:cNvPr>
          <p:cNvSpPr/>
          <p:nvPr/>
        </p:nvSpPr>
        <p:spPr>
          <a:xfrm>
            <a:off x="9381686" y="5372428"/>
            <a:ext cx="973123" cy="52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cxnSp>
        <p:nvCxnSpPr>
          <p:cNvPr id="104" name="直接箭头连接符 103">
            <a:extLst>
              <a:ext uri="{FF2B5EF4-FFF2-40B4-BE49-F238E27FC236}">
                <a16:creationId xmlns:a16="http://schemas.microsoft.com/office/drawing/2014/main" id="{7321BCF4-28D7-4AAD-9661-9BBD470BC962}"/>
              </a:ext>
            </a:extLst>
          </p:cNvPr>
          <p:cNvCxnSpPr>
            <a:cxnSpLocks/>
            <a:stCxn id="89" idx="2"/>
            <a:endCxn id="103" idx="0"/>
          </p:cNvCxnSpPr>
          <p:nvPr/>
        </p:nvCxnSpPr>
        <p:spPr>
          <a:xfrm>
            <a:off x="6711891" y="3857817"/>
            <a:ext cx="3156357" cy="15146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B84628AE-D396-40D0-9D4B-A7684CD0718E}"/>
              </a:ext>
            </a:extLst>
          </p:cNvPr>
          <p:cNvSpPr/>
          <p:nvPr/>
        </p:nvSpPr>
        <p:spPr>
          <a:xfrm>
            <a:off x="9381685" y="6074699"/>
            <a:ext cx="973123" cy="52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cxnSp>
        <p:nvCxnSpPr>
          <p:cNvPr id="106" name="直接箭头连接符 105">
            <a:extLst>
              <a:ext uri="{FF2B5EF4-FFF2-40B4-BE49-F238E27FC236}">
                <a16:creationId xmlns:a16="http://schemas.microsoft.com/office/drawing/2014/main" id="{37D03349-FA85-4557-AF80-438C3E04827E}"/>
              </a:ext>
            </a:extLst>
          </p:cNvPr>
          <p:cNvCxnSpPr>
            <a:cxnSpLocks/>
            <a:stCxn id="89" idx="2"/>
            <a:endCxn id="105" idx="0"/>
          </p:cNvCxnSpPr>
          <p:nvPr/>
        </p:nvCxnSpPr>
        <p:spPr>
          <a:xfrm>
            <a:off x="6711891" y="3857817"/>
            <a:ext cx="3156356" cy="22168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9720AA77-4896-4141-901A-16C5E32EC5C9}"/>
              </a:ext>
            </a:extLst>
          </p:cNvPr>
          <p:cNvSpPr txBox="1"/>
          <p:nvPr/>
        </p:nvSpPr>
        <p:spPr>
          <a:xfrm>
            <a:off x="10354807" y="4751975"/>
            <a:ext cx="1249125" cy="369332"/>
          </a:xfrm>
          <a:prstGeom prst="rect">
            <a:avLst/>
          </a:prstGeom>
          <a:noFill/>
        </p:spPr>
        <p:txBody>
          <a:bodyPr wrap="none" rtlCol="0">
            <a:spAutoFit/>
          </a:bodyPr>
          <a:lstStyle/>
          <a:p>
            <a:r>
              <a:rPr lang="en-US" altLang="zh-CN" dirty="0"/>
              <a:t>MsgType2</a:t>
            </a:r>
            <a:endParaRPr lang="zh-CN" altLang="en-US" dirty="0"/>
          </a:p>
        </p:txBody>
      </p:sp>
      <p:sp>
        <p:nvSpPr>
          <p:cNvPr id="112" name="文本框 111">
            <a:extLst>
              <a:ext uri="{FF2B5EF4-FFF2-40B4-BE49-F238E27FC236}">
                <a16:creationId xmlns:a16="http://schemas.microsoft.com/office/drawing/2014/main" id="{FDE46265-D73F-48D0-B0A0-AAB6C7AA412D}"/>
              </a:ext>
            </a:extLst>
          </p:cNvPr>
          <p:cNvSpPr txBox="1"/>
          <p:nvPr/>
        </p:nvSpPr>
        <p:spPr>
          <a:xfrm>
            <a:off x="10354806" y="5431292"/>
            <a:ext cx="1249125" cy="369332"/>
          </a:xfrm>
          <a:prstGeom prst="rect">
            <a:avLst/>
          </a:prstGeom>
          <a:noFill/>
        </p:spPr>
        <p:txBody>
          <a:bodyPr wrap="none" rtlCol="0">
            <a:spAutoFit/>
          </a:bodyPr>
          <a:lstStyle/>
          <a:p>
            <a:r>
              <a:rPr lang="en-US" altLang="zh-CN" dirty="0">
                <a:solidFill>
                  <a:schemeClr val="accent2">
                    <a:lumMod val="75000"/>
                  </a:schemeClr>
                </a:solidFill>
              </a:rPr>
              <a:t>MsgType1</a:t>
            </a:r>
            <a:endParaRPr lang="zh-CN" altLang="en-US" dirty="0">
              <a:solidFill>
                <a:schemeClr val="accent2">
                  <a:lumMod val="75000"/>
                </a:schemeClr>
              </a:solidFill>
            </a:endParaRPr>
          </a:p>
        </p:txBody>
      </p:sp>
      <p:sp>
        <p:nvSpPr>
          <p:cNvPr id="113" name="文本框 112">
            <a:extLst>
              <a:ext uri="{FF2B5EF4-FFF2-40B4-BE49-F238E27FC236}">
                <a16:creationId xmlns:a16="http://schemas.microsoft.com/office/drawing/2014/main" id="{4EDFC594-D37D-48D1-8D6B-7FADFBAE1DD1}"/>
              </a:ext>
            </a:extLst>
          </p:cNvPr>
          <p:cNvSpPr txBox="1"/>
          <p:nvPr/>
        </p:nvSpPr>
        <p:spPr>
          <a:xfrm>
            <a:off x="10354806" y="6130216"/>
            <a:ext cx="1249125" cy="369332"/>
          </a:xfrm>
          <a:prstGeom prst="rect">
            <a:avLst/>
          </a:prstGeom>
          <a:noFill/>
        </p:spPr>
        <p:txBody>
          <a:bodyPr wrap="none" rtlCol="0">
            <a:spAutoFit/>
          </a:bodyPr>
          <a:lstStyle/>
          <a:p>
            <a:r>
              <a:rPr lang="en-US" altLang="zh-CN" dirty="0"/>
              <a:t>MsgType2</a:t>
            </a:r>
            <a:endParaRPr lang="zh-CN" altLang="en-US" dirty="0"/>
          </a:p>
        </p:txBody>
      </p:sp>
      <p:sp>
        <p:nvSpPr>
          <p:cNvPr id="114" name="文本框 113">
            <a:extLst>
              <a:ext uri="{FF2B5EF4-FFF2-40B4-BE49-F238E27FC236}">
                <a16:creationId xmlns:a16="http://schemas.microsoft.com/office/drawing/2014/main" id="{4C96AF66-96E3-4808-B8DB-81B1270D40CA}"/>
              </a:ext>
            </a:extLst>
          </p:cNvPr>
          <p:cNvSpPr txBox="1"/>
          <p:nvPr/>
        </p:nvSpPr>
        <p:spPr>
          <a:xfrm>
            <a:off x="6146332" y="4507859"/>
            <a:ext cx="1249125" cy="369332"/>
          </a:xfrm>
          <a:prstGeom prst="rect">
            <a:avLst/>
          </a:prstGeom>
          <a:noFill/>
        </p:spPr>
        <p:txBody>
          <a:bodyPr wrap="none" rtlCol="0">
            <a:spAutoFit/>
          </a:bodyPr>
          <a:lstStyle/>
          <a:p>
            <a:r>
              <a:rPr lang="en-US" altLang="zh-CN" dirty="0">
                <a:solidFill>
                  <a:schemeClr val="accent2">
                    <a:lumMod val="75000"/>
                  </a:schemeClr>
                </a:solidFill>
              </a:rPr>
              <a:t>MsgType1</a:t>
            </a:r>
            <a:endParaRPr lang="zh-CN" altLang="en-US" dirty="0">
              <a:solidFill>
                <a:schemeClr val="accent2">
                  <a:lumMod val="75000"/>
                </a:schemeClr>
              </a:solidFill>
            </a:endParaRPr>
          </a:p>
        </p:txBody>
      </p:sp>
    </p:spTree>
    <p:extLst>
      <p:ext uri="{BB962C8B-B14F-4D97-AF65-F5344CB8AC3E}">
        <p14:creationId xmlns:p14="http://schemas.microsoft.com/office/powerpoint/2010/main" val="389925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519a87ce-1648-40c5-af76-dbc34262555d"/>
</p:tagLst>
</file>

<file path=ppt/tags/tag2.xml><?xml version="1.0" encoding="utf-8"?>
<p:tagLst xmlns:a="http://schemas.openxmlformats.org/drawingml/2006/main" xmlns:r="http://schemas.openxmlformats.org/officeDocument/2006/relationships" xmlns:p="http://schemas.openxmlformats.org/presentationml/2006/main">
  <p:tag name="ISLIDE.DIAGRAM" val="bf5c8328-9355-4d9d-8e4c-ac5489ccdddf"/>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7300</TotalTime>
  <Words>446</Words>
  <Application>Microsoft Office PowerPoint</Application>
  <PresentationFormat>宽屏</PresentationFormat>
  <Paragraphs>79</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-apple-system</vt:lpstr>
      <vt:lpstr>Arial</vt:lpstr>
      <vt:lpstr>Calibri</vt:lpstr>
      <vt:lpstr>Consolas</vt:lpstr>
      <vt:lpstr>Impact</vt:lpstr>
      <vt:lpstr>主题5</vt:lpstr>
      <vt:lpstr>Wemail    08</vt:lpstr>
      <vt:lpstr>PowerPoint 演示文稿</vt:lpstr>
      <vt:lpstr>Command</vt:lpstr>
      <vt:lpstr>Command</vt:lpstr>
      <vt:lpstr>Command</vt:lpstr>
      <vt:lpstr>EventAggregator</vt:lpstr>
      <vt:lpstr>EventAggregator</vt:lpstr>
      <vt:lpstr>EventAggregator</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朱 震</cp:lastModifiedBy>
  <cp:revision>174</cp:revision>
  <cp:lastPrinted>2018-05-15T16:00:00Z</cp:lastPrinted>
  <dcterms:created xsi:type="dcterms:W3CDTF">2018-05-15T16:00:00Z</dcterms:created>
  <dcterms:modified xsi:type="dcterms:W3CDTF">2021-11-21T08:47:26Z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2018-09-03T08:57:10.9828694Z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